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1" r:id="rId5"/>
    <p:sldId id="280" r:id="rId6"/>
    <p:sldId id="271" r:id="rId7"/>
    <p:sldId id="260" r:id="rId8"/>
    <p:sldId id="281" r:id="rId9"/>
    <p:sldId id="266" r:id="rId10"/>
    <p:sldId id="293" r:id="rId11"/>
    <p:sldId id="269" r:id="rId12"/>
    <p:sldId id="294" r:id="rId13"/>
    <p:sldId id="262" r:id="rId14"/>
    <p:sldId id="295" r:id="rId15"/>
    <p:sldId id="296" r:id="rId16"/>
    <p:sldId id="264" r:id="rId17"/>
    <p:sldId id="297" r:id="rId18"/>
    <p:sldId id="298" r:id="rId19"/>
    <p:sldId id="299" r:id="rId20"/>
    <p:sldId id="263" r:id="rId21"/>
    <p:sldId id="265" r:id="rId22"/>
    <p:sldId id="267" r:id="rId23"/>
    <p:sldId id="268" r:id="rId2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84004F-6F03-4AFA-B09A-578299D144B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9F835-70CD-4EFB-9FF6-5D2669C9987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84004F-6F03-4AFA-B09A-578299D144B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
        <p:nvSpPr>
          <p:cNvPr id="8" name="矩形 7"/>
          <p:cNvSpPr/>
          <p:nvPr/>
        </p:nvSpPr>
        <p:spPr>
          <a:xfrm>
            <a:off x="-12700" y="-14337"/>
            <a:ext cx="12192000" cy="6872212"/>
          </a:xfrm>
          <a:prstGeom prst="rect">
            <a:avLst/>
          </a:prstGeom>
          <a:gradFill>
            <a:gsLst>
              <a:gs pos="1000">
                <a:schemeClr val="tx2">
                  <a:alpha val="0"/>
                  <a:lumMod val="76000"/>
                  <a:lumOff val="24000"/>
                </a:schemeClr>
              </a:gs>
              <a:gs pos="94915">
                <a:schemeClr val="tx2">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850" y="321426"/>
            <a:ext cx="11468100" cy="6288924"/>
          </a:xfrm>
          <a:prstGeom prst="rect">
            <a:avLst/>
          </a:prstGeom>
          <a:noFill/>
          <a:ln w="19050">
            <a:solidFill>
              <a:schemeClr val="accent3">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022600" y="3044280"/>
            <a:ext cx="593271" cy="0"/>
          </a:xfrm>
          <a:prstGeom prst="line">
            <a:avLst/>
          </a:prstGeom>
          <a:ln w="38100">
            <a:solidFill>
              <a:schemeClr val="accent3">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542193" y="3044280"/>
            <a:ext cx="593271" cy="0"/>
          </a:xfrm>
          <a:prstGeom prst="line">
            <a:avLst/>
          </a:prstGeom>
          <a:ln w="38100">
            <a:solidFill>
              <a:schemeClr val="accent3">
                <a:lumMod val="9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4038600" y="2720038"/>
            <a:ext cx="4114800" cy="701731"/>
          </a:xfrm>
        </p:spPr>
        <p:txBody>
          <a:bodyPr wrap="square" anchor="ctr" anchorCtr="0">
            <a:normAutofit/>
          </a:bodyPr>
          <a:lstStyle>
            <a:lvl1pPr algn="ctr">
              <a:defRPr sz="4400" b="1">
                <a:solidFill>
                  <a:schemeClr val="bg1">
                    <a:lumMod val="95000"/>
                  </a:schemeClr>
                </a:solidFill>
              </a:defRPr>
            </a:lvl1pPr>
          </a:lstStyle>
          <a:p>
            <a:r>
              <a:rPr lang="zh-CN" altLang="en-US" dirty="0"/>
              <a:t>编辑标题</a:t>
            </a:r>
            <a:endParaRPr lang="zh-CN" altLang="en-US" dirty="0"/>
          </a:p>
        </p:txBody>
      </p:sp>
      <p:sp>
        <p:nvSpPr>
          <p:cNvPr id="3" name="副标题 2"/>
          <p:cNvSpPr>
            <a:spLocks noGrp="1"/>
          </p:cNvSpPr>
          <p:nvPr>
            <p:ph type="subTitle" idx="1" hasCustomPrompt="1"/>
          </p:nvPr>
        </p:nvSpPr>
        <p:spPr>
          <a:xfrm>
            <a:off x="4038600" y="3529467"/>
            <a:ext cx="4114800" cy="341632"/>
          </a:xfrm>
        </p:spPr>
        <p:txBody>
          <a:bodyPr>
            <a:normAutofit/>
          </a:bodyPr>
          <a:lstStyle>
            <a:lvl1pPr marL="0" indent="0" algn="dist">
              <a:buNone/>
              <a:defRPr sz="18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nvPr>
        </p:nvSpPr>
        <p:spPr/>
        <p:txBody>
          <a:bodyPr/>
          <a:lstStyle/>
          <a:p>
            <a:fld id="{33F84688-B31C-4218-B022-56EACE705D6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74AD691-68F9-4F6E-80EC-74F7E50649A5}"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363643C6-2E78-49A0-A525-CE9DD3A2FB2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8DD1C341-5381-4FDA-A6A2-8D8A922B326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883FE19D-DC90-4131-BB1E-F2A8A8CD945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77224A7-E01D-4DD1-87D2-627C1E585658}"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0668000" cy="6858000"/>
          </a:xfrm>
          <a:prstGeom prst="rect">
            <a:avLst/>
          </a:prstGeom>
        </p:spPr>
      </p:pic>
      <p:sp>
        <p:nvSpPr>
          <p:cNvPr id="7" name="任意多边形: 形状 6"/>
          <p:cNvSpPr/>
          <p:nvPr/>
        </p:nvSpPr>
        <p:spPr>
          <a:xfrm flipH="1">
            <a:off x="-203199" y="-1"/>
            <a:ext cx="5518929" cy="6858000"/>
          </a:xfrm>
          <a:custGeom>
            <a:avLst/>
            <a:gdLst>
              <a:gd name="connsiteX0" fmla="*/ 5518929 w 5518929"/>
              <a:gd name="connsiteY0" fmla="*/ 0 h 6858000"/>
              <a:gd name="connsiteX1" fmla="*/ 2552581 w 5518929"/>
              <a:gd name="connsiteY1" fmla="*/ 0 h 6858000"/>
              <a:gd name="connsiteX2" fmla="*/ 2484291 w 5518929"/>
              <a:gd name="connsiteY2" fmla="*/ 58555 h 6858000"/>
              <a:gd name="connsiteX3" fmla="*/ 282674 w 5518929"/>
              <a:gd name="connsiteY3" fmla="*/ 3494387 h 6858000"/>
              <a:gd name="connsiteX4" fmla="*/ 94136 w 5518929"/>
              <a:gd name="connsiteY4" fmla="*/ 6579704 h 6858000"/>
              <a:gd name="connsiteX5" fmla="*/ 153355 w 5518929"/>
              <a:gd name="connsiteY5" fmla="*/ 6858000 h 6858000"/>
              <a:gd name="connsiteX6" fmla="*/ 5518929 w 55189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929" h="6858000">
                <a:moveTo>
                  <a:pt x="5518929" y="0"/>
                </a:moveTo>
                <a:lnTo>
                  <a:pt x="2552581" y="0"/>
                </a:lnTo>
                <a:lnTo>
                  <a:pt x="2484291" y="58555"/>
                </a:lnTo>
                <a:cubicBezTo>
                  <a:pt x="1451572" y="980409"/>
                  <a:pt x="676515" y="2154489"/>
                  <a:pt x="282674" y="3494387"/>
                </a:cubicBezTo>
                <a:cubicBezTo>
                  <a:pt x="-20236" y="4524915"/>
                  <a:pt x="-74044" y="5573240"/>
                  <a:pt x="94136" y="6579704"/>
                </a:cubicBezTo>
                <a:lnTo>
                  <a:pt x="153355" y="6858000"/>
                </a:lnTo>
                <a:lnTo>
                  <a:pt x="5518929" y="6858000"/>
                </a:ln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nvSpPr>
        <p:spPr>
          <a:xfrm rot="21020585" flipH="1">
            <a:off x="-731286" y="-302588"/>
            <a:ext cx="5306599" cy="7637343"/>
          </a:xfrm>
          <a:custGeom>
            <a:avLst/>
            <a:gdLst>
              <a:gd name="connsiteX0" fmla="*/ 2066556 w 5306599"/>
              <a:gd name="connsiteY0" fmla="*/ 355557 h 7637343"/>
              <a:gd name="connsiteX1" fmla="*/ 1858390 w 5306599"/>
              <a:gd name="connsiteY1" fmla="*/ 605024 h 7637343"/>
              <a:gd name="connsiteX2" fmla="*/ 298477 w 5306599"/>
              <a:gd name="connsiteY2" fmla="*/ 3744387 h 7637343"/>
              <a:gd name="connsiteX3" fmla="*/ 99398 w 5306599"/>
              <a:gd name="connsiteY3" fmla="*/ 7333766 h 7637343"/>
              <a:gd name="connsiteX4" fmla="*/ 158030 w 5306599"/>
              <a:gd name="connsiteY4" fmla="*/ 7637343 h 7637343"/>
              <a:gd name="connsiteX5" fmla="*/ 5306599 w 5306599"/>
              <a:gd name="connsiteY5" fmla="*/ 6761266 h 7637343"/>
              <a:gd name="connsiteX6" fmla="*/ 4156106 w 5306599"/>
              <a:gd name="connsiteY6" fmla="*/ 0 h 763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6599" h="7637343">
                <a:moveTo>
                  <a:pt x="2066556" y="355557"/>
                </a:moveTo>
                <a:lnTo>
                  <a:pt x="1858390" y="605024"/>
                </a:lnTo>
                <a:cubicBezTo>
                  <a:pt x="1148689" y="1514694"/>
                  <a:pt x="610372" y="2575286"/>
                  <a:pt x="298477" y="3744387"/>
                </a:cubicBezTo>
                <a:cubicBezTo>
                  <a:pt x="-21368" y="4943278"/>
                  <a:pt x="-78184" y="6162872"/>
                  <a:pt x="99398" y="7333766"/>
                </a:cubicBezTo>
                <a:lnTo>
                  <a:pt x="158030" y="7637343"/>
                </a:lnTo>
                <a:lnTo>
                  <a:pt x="5306599" y="6761266"/>
                </a:lnTo>
                <a:lnTo>
                  <a:pt x="4156106"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8"/>
          <p:cNvSpPr/>
          <p:nvPr/>
        </p:nvSpPr>
        <p:spPr>
          <a:xfrm>
            <a:off x="485401" y="2768257"/>
            <a:ext cx="45719" cy="1645920"/>
          </a:xfrm>
          <a:prstGeom prst="rect">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593416" y="2710062"/>
            <a:ext cx="3445184" cy="1089529"/>
          </a:xfrm>
        </p:spPr>
        <p:txBody>
          <a:bodyPr wrap="square">
            <a:normAutofit/>
          </a:bodyPr>
          <a:lstStyle>
            <a:lvl1pPr>
              <a:defRPr sz="3600" b="1">
                <a:solidFill>
                  <a:schemeClr val="bg1">
                    <a:lumMod val="95000"/>
                  </a:schemeClr>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432CCBB5-F7BD-419F-960A-F84C61AEC99A}"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1" name="内容占位符 10"/>
          <p:cNvSpPr>
            <a:spLocks noGrp="1"/>
          </p:cNvSpPr>
          <p:nvPr>
            <p:ph sz="quarter" idx="13" hasCustomPrompt="1"/>
          </p:nvPr>
        </p:nvSpPr>
        <p:spPr>
          <a:xfrm>
            <a:off x="583760" y="3904797"/>
            <a:ext cx="3454840" cy="481013"/>
          </a:xfrm>
        </p:spPr>
        <p:txBody>
          <a:bodyPr>
            <a:normAutofit/>
          </a:bodyPr>
          <a:lstStyle>
            <a:lvl1pPr marL="0" indent="0">
              <a:buNone/>
              <a:defRPr sz="2800">
                <a:solidFill>
                  <a:schemeClr val="bg1">
                    <a:lumMod val="9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0540EB-7BC1-4C55-9F6D-B16B9D8E0A3A}"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30F29099-531C-4440-80FF-5B163293106D}" type="datetime1">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1D334450-B0F4-4E27-92C5-1F99D05BB53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lumMod val="50000"/>
                  </a:schemeClr>
                </a:solidFill>
              </a:defRPr>
            </a:lvl1pPr>
          </a:lstStyle>
          <a:p>
            <a:fld id="{8F69CA33-EE17-44E3-B76F-290568D12A5D}"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lumMod val="50000"/>
                  </a:schemeClr>
                </a:solidFill>
              </a:defRPr>
            </a:lvl1pPr>
          </a:lstStyle>
          <a:p>
            <a:fld id="{49AE70B2-8BF9-45C0-BB95-33D1B9D3A854}" type="slidenum">
              <a:rPr lang="zh-CN" altLang="en-US" smtClean="0"/>
            </a:fld>
            <a:endParaRPr lang="zh-CN" altLang="en-US"/>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1" Type="http://schemas.openxmlformats.org/officeDocument/2006/relationships/notesSlide" Target="../notesSlides/notesSlide10.xml"/><Relationship Id="rId10" Type="http://schemas.openxmlformats.org/officeDocument/2006/relationships/slideLayout" Target="../slideLayouts/slideLayout7.xml"/><Relationship Id="rId1" Type="http://schemas.openxmlformats.org/officeDocument/2006/relationships/tags" Target="../tags/tag80.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2" Type="http://schemas.openxmlformats.org/officeDocument/2006/relationships/notesSlide" Target="../notesSlides/notesSlide12.xml"/><Relationship Id="rId31" Type="http://schemas.openxmlformats.org/officeDocument/2006/relationships/slideLayout" Target="../slideLayouts/slideLayout7.xml"/><Relationship Id="rId30" Type="http://schemas.openxmlformats.org/officeDocument/2006/relationships/tags" Target="../tags/tag117.xml"/><Relationship Id="rId3" Type="http://schemas.openxmlformats.org/officeDocument/2006/relationships/tags" Target="../tags/tag90.xml"/><Relationship Id="rId29" Type="http://schemas.openxmlformats.org/officeDocument/2006/relationships/tags" Target="../tags/tag116.xml"/><Relationship Id="rId28" Type="http://schemas.openxmlformats.org/officeDocument/2006/relationships/tags" Target="../tags/tag115.xml"/><Relationship Id="rId27" Type="http://schemas.openxmlformats.org/officeDocument/2006/relationships/tags" Target="../tags/tag114.xml"/><Relationship Id="rId26" Type="http://schemas.openxmlformats.org/officeDocument/2006/relationships/tags" Target="../tags/tag113.xml"/><Relationship Id="rId25" Type="http://schemas.openxmlformats.org/officeDocument/2006/relationships/tags" Target="../tags/tag112.xml"/><Relationship Id="rId24" Type="http://schemas.openxmlformats.org/officeDocument/2006/relationships/tags" Target="../tags/tag111.xml"/><Relationship Id="rId23" Type="http://schemas.openxmlformats.org/officeDocument/2006/relationships/tags" Target="../tags/tag110.xml"/><Relationship Id="rId22" Type="http://schemas.openxmlformats.org/officeDocument/2006/relationships/tags" Target="../tags/tag109.xml"/><Relationship Id="rId21" Type="http://schemas.openxmlformats.org/officeDocument/2006/relationships/tags" Target="../tags/tag108.xml"/><Relationship Id="rId20" Type="http://schemas.openxmlformats.org/officeDocument/2006/relationships/tags" Target="../tags/tag107.xml"/><Relationship Id="rId2" Type="http://schemas.openxmlformats.org/officeDocument/2006/relationships/tags" Target="../tags/tag89.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8.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5" Type="http://schemas.openxmlformats.org/officeDocument/2006/relationships/notesSlide" Target="../notesSlides/notesSlide13.xml"/><Relationship Id="rId14" Type="http://schemas.openxmlformats.org/officeDocument/2006/relationships/slideLayout" Target="../slideLayouts/slideLayout7.xml"/><Relationship Id="rId13" Type="http://schemas.openxmlformats.org/officeDocument/2006/relationships/tags" Target="../tags/tag129.xml"/><Relationship Id="rId12" Type="http://schemas.openxmlformats.org/officeDocument/2006/relationships/image" Target="../media/image23.jpeg"/><Relationship Id="rId11" Type="http://schemas.openxmlformats.org/officeDocument/2006/relationships/tags" Target="../tags/tag128.xml"/><Relationship Id="rId10" Type="http://schemas.openxmlformats.org/officeDocument/2006/relationships/image" Target="../media/image22.jpeg"/><Relationship Id="rId1" Type="http://schemas.openxmlformats.org/officeDocument/2006/relationships/tags" Target="../tags/tag119.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4.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7.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27.jpeg"/><Relationship Id="rId2" Type="http://schemas.openxmlformats.org/officeDocument/2006/relationships/tags" Target="../tags/tag135.xml"/><Relationship Id="rId1" Type="http://schemas.openxmlformats.org/officeDocument/2006/relationships/image" Target="../media/image26.jpeg"/></Relationships>
</file>

<file path=ppt/slides/_rels/slide18.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7" Type="http://schemas.openxmlformats.org/officeDocument/2006/relationships/notesSlide" Target="../notesSlides/notesSlide16.xml"/><Relationship Id="rId26" Type="http://schemas.openxmlformats.org/officeDocument/2006/relationships/slideLayout" Target="../slideLayouts/slideLayout7.xml"/><Relationship Id="rId25" Type="http://schemas.openxmlformats.org/officeDocument/2006/relationships/tags" Target="../tags/tag156.xml"/><Relationship Id="rId24" Type="http://schemas.openxmlformats.org/officeDocument/2006/relationships/image" Target="../media/image35.jpeg"/><Relationship Id="rId23" Type="http://schemas.openxmlformats.org/officeDocument/2006/relationships/tags" Target="../tags/tag155.xml"/><Relationship Id="rId22" Type="http://schemas.openxmlformats.org/officeDocument/2006/relationships/image" Target="../media/image34.jpeg"/><Relationship Id="rId21" Type="http://schemas.openxmlformats.org/officeDocument/2006/relationships/tags" Target="../tags/tag154.xml"/><Relationship Id="rId20" Type="http://schemas.openxmlformats.org/officeDocument/2006/relationships/image" Target="../media/image33.jpeg"/><Relationship Id="rId2" Type="http://schemas.openxmlformats.org/officeDocument/2006/relationships/tags" Target="../tags/tag141.xml"/><Relationship Id="rId19" Type="http://schemas.openxmlformats.org/officeDocument/2006/relationships/tags" Target="../tags/tag153.xml"/><Relationship Id="rId18" Type="http://schemas.openxmlformats.org/officeDocument/2006/relationships/image" Target="../media/image32.jpeg"/><Relationship Id="rId17" Type="http://schemas.openxmlformats.org/officeDocument/2006/relationships/tags" Target="../tags/tag152.xml"/><Relationship Id="rId16" Type="http://schemas.openxmlformats.org/officeDocument/2006/relationships/image" Target="../media/image31.jpeg"/><Relationship Id="rId15" Type="http://schemas.openxmlformats.org/officeDocument/2006/relationships/tags" Target="../tags/tag151.xml"/><Relationship Id="rId14" Type="http://schemas.openxmlformats.org/officeDocument/2006/relationships/image" Target="../media/image30.jpeg"/><Relationship Id="rId13" Type="http://schemas.openxmlformats.org/officeDocument/2006/relationships/tags" Target="../tags/tag150.xml"/><Relationship Id="rId12" Type="http://schemas.openxmlformats.org/officeDocument/2006/relationships/image" Target="../media/image29.jpeg"/><Relationship Id="rId11" Type="http://schemas.openxmlformats.org/officeDocument/2006/relationships/tags" Target="../tags/tag149.xml"/><Relationship Id="rId10" Type="http://schemas.openxmlformats.org/officeDocument/2006/relationships/image" Target="../media/image28.jpeg"/><Relationship Id="rId1" Type="http://schemas.openxmlformats.org/officeDocument/2006/relationships/tags" Target="../tags/tag140.xml"/></Relationships>
</file>

<file path=ppt/slides/_rels/slide19.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4" Type="http://schemas.openxmlformats.org/officeDocument/2006/relationships/notesSlide" Target="../notesSlides/notesSlide17.xml"/><Relationship Id="rId13" Type="http://schemas.openxmlformats.org/officeDocument/2006/relationships/slideLayout" Target="../slideLayouts/slideLayout7.xml"/><Relationship Id="rId12" Type="http://schemas.openxmlformats.org/officeDocument/2006/relationships/tags" Target="../tags/tag166.xml"/><Relationship Id="rId11" Type="http://schemas.openxmlformats.org/officeDocument/2006/relationships/image" Target="../media/image6.jpeg"/><Relationship Id="rId10" Type="http://schemas.openxmlformats.org/officeDocument/2006/relationships/tags" Target="../tags/tag165.xml"/><Relationship Id="rId1" Type="http://schemas.openxmlformats.org/officeDocument/2006/relationships/tags" Target="../tags/tag157.xml"/></Relationships>
</file>

<file path=ppt/slides/_rels/slide2.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3.jpeg"/><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9" Type="http://schemas.openxmlformats.org/officeDocument/2006/relationships/image" Target="../media/image36.jpeg"/><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6" Type="http://schemas.openxmlformats.org/officeDocument/2006/relationships/notesSlide" Target="../notesSlides/notesSlide18.xml"/><Relationship Id="rId15" Type="http://schemas.openxmlformats.org/officeDocument/2006/relationships/slideLayout" Target="../slideLayouts/slideLayout7.xml"/><Relationship Id="rId14" Type="http://schemas.openxmlformats.org/officeDocument/2006/relationships/tags" Target="../tags/tag177.xml"/><Relationship Id="rId13" Type="http://schemas.openxmlformats.org/officeDocument/2006/relationships/image" Target="../media/image38.jpeg"/><Relationship Id="rId12" Type="http://schemas.openxmlformats.org/officeDocument/2006/relationships/tags" Target="../tags/tag176.xml"/><Relationship Id="rId11" Type="http://schemas.openxmlformats.org/officeDocument/2006/relationships/image" Target="../media/image37.jpeg"/><Relationship Id="rId10" Type="http://schemas.openxmlformats.org/officeDocument/2006/relationships/tags" Target="../tags/tag175.xml"/><Relationship Id="rId1" Type="http://schemas.openxmlformats.org/officeDocument/2006/relationships/tags" Target="../tags/tag167.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6.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4.jpeg"/><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tags" Target="../tags/tag28.xml"/><Relationship Id="rId7" Type="http://schemas.openxmlformats.org/officeDocument/2006/relationships/image" Target="../media/image5.jpeg"/><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6" Type="http://schemas.openxmlformats.org/officeDocument/2006/relationships/notesSlide" Target="../notesSlides/notesSlide4.xml"/><Relationship Id="rId15" Type="http://schemas.openxmlformats.org/officeDocument/2006/relationships/slideLayout" Target="../slideLayouts/slideLayout7.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9.jpeg"/><Relationship Id="rId1" Type="http://schemas.openxmlformats.org/officeDocument/2006/relationships/tags" Target="../tags/tag32.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10.jpeg"/><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image" Target="../media/image14.png"/><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8" Type="http://schemas.openxmlformats.org/officeDocument/2006/relationships/notesSlide" Target="../notesSlides/notesSlide9.xml"/><Relationship Id="rId27" Type="http://schemas.openxmlformats.org/officeDocument/2006/relationships/slideLayout" Target="../slideLayouts/slideLayout7.xml"/><Relationship Id="rId26" Type="http://schemas.openxmlformats.org/officeDocument/2006/relationships/tags" Target="../tags/tag79.xml"/><Relationship Id="rId25" Type="http://schemas.openxmlformats.org/officeDocument/2006/relationships/tags" Target="../tags/tag78.xml"/><Relationship Id="rId24" Type="http://schemas.openxmlformats.org/officeDocument/2006/relationships/tags" Target="../tags/tag77.xml"/><Relationship Id="rId23" Type="http://schemas.openxmlformats.org/officeDocument/2006/relationships/tags" Target="../tags/tag76.xml"/><Relationship Id="rId22" Type="http://schemas.openxmlformats.org/officeDocument/2006/relationships/tags" Target="../tags/tag75.xml"/><Relationship Id="rId21" Type="http://schemas.openxmlformats.org/officeDocument/2006/relationships/tags" Target="../tags/tag74.xml"/><Relationship Id="rId20" Type="http://schemas.openxmlformats.org/officeDocument/2006/relationships/tags" Target="../tags/tag73.xml"/><Relationship Id="rId2" Type="http://schemas.openxmlformats.org/officeDocument/2006/relationships/tags" Target="../tags/tag55.xml"/><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1"/>
            </p:custDataLst>
          </p:nvPr>
        </p:nvSpPr>
        <p:spPr>
          <a:xfrm>
            <a:off x="3992706" y="5949531"/>
            <a:ext cx="4286250" cy="369332"/>
          </a:xfrm>
          <a:prstGeom prst="rect">
            <a:avLst/>
          </a:prstGeom>
          <a:noFill/>
        </p:spPr>
        <p:txBody>
          <a:bodyPr wrap="square" lIns="90000" tIns="46800" rIns="90000" bIns="46800" rtlCol="0" anchor="ctr" anchorCtr="0">
            <a:normAutofit fontScale="90000"/>
          </a:bodyPr>
          <a:lstStyle/>
          <a:p>
            <a:pPr algn="ctr"/>
            <a:r>
              <a:rPr lang="zh-CN" altLang="en-US" b="1">
                <a:solidFill>
                  <a:schemeClr val="bg1">
                    <a:lumMod val="95000"/>
                  </a:schemeClr>
                </a:solidFill>
              </a:rPr>
              <a:t>张誉鏻 </a:t>
            </a:r>
            <a:r>
              <a:rPr lang="en-US" altLang="zh-CN" b="1">
                <a:solidFill>
                  <a:schemeClr val="bg1">
                    <a:lumMod val="95000"/>
                  </a:schemeClr>
                </a:solidFill>
              </a:rPr>
              <a:t>2018218015</a:t>
            </a:r>
            <a:endParaRPr lang="en-US" altLang="zh-CN" b="1">
              <a:solidFill>
                <a:schemeClr val="bg1">
                  <a:lumMod val="95000"/>
                </a:schemeClr>
              </a:solidFill>
            </a:endParaRPr>
          </a:p>
        </p:txBody>
      </p:sp>
      <p:sp>
        <p:nvSpPr>
          <p:cNvPr id="3" name="标题 2"/>
          <p:cNvSpPr>
            <a:spLocks noGrp="1"/>
          </p:cNvSpPr>
          <p:nvPr>
            <p:ph type="ctrTitle"/>
            <p:custDataLst>
              <p:tags r:id="rId2"/>
            </p:custDataLst>
          </p:nvPr>
        </p:nvSpPr>
        <p:spPr/>
        <p:txBody>
          <a:bodyPr lIns="90000" tIns="46800" rIns="90000" bIns="46800">
            <a:normAutofit fontScale="90000"/>
          </a:bodyPr>
          <a:lstStyle/>
          <a:p>
            <a:r>
              <a:rPr lang="zh-CN" altLang="en-US"/>
              <a:t>团队与流程</a:t>
            </a:r>
            <a:endParaRPr lang="zh-CN" altLang="en-US"/>
          </a:p>
        </p:txBody>
      </p:sp>
      <p:sp>
        <p:nvSpPr>
          <p:cNvPr id="4" name="副标题 3"/>
          <p:cNvSpPr>
            <a:spLocks noGrp="1"/>
          </p:cNvSpPr>
          <p:nvPr>
            <p:ph type="subTitle" idx="1"/>
            <p:custDataLst>
              <p:tags r:id="rId3"/>
            </p:custDataLst>
          </p:nvPr>
        </p:nvSpPr>
        <p:spPr/>
        <p:txBody>
          <a:bodyPr lIns="90000" tIns="46800" rIns="90000" bIns="46800">
            <a:normAutofit fontScale="90000" lnSpcReduction="20000"/>
          </a:bodyPr>
          <a:lstStyle/>
          <a:p>
            <a:r>
              <a:rPr lang="zh-CN" altLang="en-US"/>
              <a:t>开发经验感悟</a:t>
            </a:r>
            <a:endParaRPr lang="zh-CN" altLang="en-US"/>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396240" y="299720"/>
            <a:ext cx="5274945" cy="17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3" name="文本框 2"/>
          <p:cNvSpPr txBox="1"/>
          <p:nvPr>
            <p:custDataLst>
              <p:tags r:id="rId2"/>
            </p:custDataLst>
          </p:nvPr>
        </p:nvSpPr>
        <p:spPr>
          <a:xfrm>
            <a:off x="582930" y="84455"/>
            <a:ext cx="5017770" cy="1235710"/>
          </a:xfrm>
          <a:prstGeom prst="rect">
            <a:avLst/>
          </a:prstGeom>
          <a:noFill/>
        </p:spPr>
        <p:txBody>
          <a:bodyPr wrap="square" rtlCol="0" anchor="ctr" anchorCtr="0">
            <a:normAutofit/>
          </a:bodyPr>
          <a:lstStyle/>
          <a:p>
            <a:pPr algn="ctr"/>
            <a:r>
              <a:rPr lang="zh-CN" altLang="en-US" sz="2400">
                <a:solidFill>
                  <a:schemeClr val="bg1"/>
                </a:solidFill>
                <a:latin typeface="+mj-lt"/>
                <a:ea typeface="+mj-ea"/>
                <a:cs typeface="+mj-cs"/>
              </a:rPr>
              <a:t>瀑布开发模式变形例子</a:t>
            </a:r>
            <a:r>
              <a:rPr lang="en-US" altLang="zh-CN" sz="2400">
                <a:solidFill>
                  <a:schemeClr val="bg1"/>
                </a:solidFill>
                <a:latin typeface="+mj-lt"/>
                <a:ea typeface="+mj-ea"/>
                <a:cs typeface="+mj-cs"/>
              </a:rPr>
              <a:t>:</a:t>
            </a:r>
            <a:r>
              <a:rPr lang="zh-CN" altLang="en-US" sz="2400">
                <a:solidFill>
                  <a:schemeClr val="bg1"/>
                </a:solidFill>
                <a:latin typeface="+mj-lt"/>
                <a:ea typeface="+mj-ea"/>
                <a:cs typeface="+mj-cs"/>
              </a:rPr>
              <a:t>流体解算器</a:t>
            </a:r>
            <a:endParaRPr lang="zh-CN" altLang="en-US" sz="2400">
              <a:solidFill>
                <a:schemeClr val="bg1"/>
              </a:solidFill>
              <a:latin typeface="+mj-lt"/>
              <a:ea typeface="+mj-ea"/>
              <a:cs typeface="+mj-cs"/>
            </a:endParaRPr>
          </a:p>
        </p:txBody>
      </p:sp>
      <p:sp>
        <p:nvSpPr>
          <p:cNvPr id="7" name="矩形 6"/>
          <p:cNvSpPr/>
          <p:nvPr>
            <p:custDataLst>
              <p:tags r:id="rId3"/>
            </p:custDataLst>
          </p:nvPr>
        </p:nvSpPr>
        <p:spPr>
          <a:xfrm>
            <a:off x="395605" y="1320165"/>
            <a:ext cx="5274945" cy="5184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bg1"/>
              </a:solidFill>
            </a:endParaRPr>
          </a:p>
        </p:txBody>
      </p:sp>
      <p:sp>
        <p:nvSpPr>
          <p:cNvPr id="8" name="文本框 7"/>
          <p:cNvSpPr txBox="1"/>
          <p:nvPr>
            <p:custDataLst>
              <p:tags r:id="rId4"/>
            </p:custDataLst>
          </p:nvPr>
        </p:nvSpPr>
        <p:spPr>
          <a:xfrm>
            <a:off x="582930" y="1024890"/>
            <a:ext cx="4799330" cy="2357120"/>
          </a:xfrm>
          <a:prstGeom prst="rect">
            <a:avLst/>
          </a:prstGeom>
          <a:noFill/>
        </p:spPr>
        <p:txBody>
          <a:bodyPr wrap="square" rtlCol="0" anchor="ctr" anchorCtr="0">
            <a:normAutofit/>
          </a:bodyPr>
          <a:p>
            <a:pPr algn="l"/>
            <a:r>
              <a:rPr sz="2400">
                <a:solidFill>
                  <a:schemeClr val="bg1"/>
                </a:solidFill>
                <a:latin typeface="宋体" panose="02010600030101010101" pitchFamily="2" charset="-122"/>
                <a:ea typeface="宋体" panose="02010600030101010101" pitchFamily="2" charset="-122"/>
                <a:cs typeface="+mj-cs"/>
              </a:rPr>
              <a:t>◎</a:t>
            </a:r>
            <a:r>
              <a:rPr sz="2400">
                <a:solidFill>
                  <a:schemeClr val="bg1"/>
                </a:solidFill>
                <a:latin typeface="+mj-lt"/>
                <a:ea typeface="+mj-ea"/>
                <a:cs typeface="+mj-cs"/>
              </a:rPr>
              <a:t>空间分割</a:t>
            </a:r>
            <a:endParaRPr sz="2400">
              <a:solidFill>
                <a:schemeClr val="bg1"/>
              </a:solidFill>
              <a:latin typeface="+mj-lt"/>
              <a:ea typeface="+mj-ea"/>
              <a:cs typeface="+mj-cs"/>
            </a:endParaRPr>
          </a:p>
          <a:p>
            <a:pPr algn="l"/>
            <a:r>
              <a:rPr sz="2400">
                <a:solidFill>
                  <a:schemeClr val="bg1"/>
                </a:solidFill>
                <a:latin typeface="宋体" panose="02010600030101010101" pitchFamily="2" charset="-122"/>
                <a:ea typeface="宋体" panose="02010600030101010101" pitchFamily="2" charset="-122"/>
                <a:cs typeface="+mj-cs"/>
                <a:sym typeface="+mn-ea"/>
              </a:rPr>
              <a:t>◎</a:t>
            </a:r>
            <a:r>
              <a:rPr lang="en-US" sz="2400">
                <a:solidFill>
                  <a:schemeClr val="bg1"/>
                </a:solidFill>
                <a:latin typeface="+mj-lt"/>
                <a:ea typeface="+mj-ea"/>
                <a:cs typeface="+mj-cs"/>
              </a:rPr>
              <a:t>WC</a:t>
            </a:r>
            <a:r>
              <a:rPr sz="2400">
                <a:solidFill>
                  <a:schemeClr val="bg1"/>
                </a:solidFill>
                <a:latin typeface="+mj-lt"/>
                <a:ea typeface="+mj-ea"/>
                <a:cs typeface="+mj-cs"/>
              </a:rPr>
              <a:t>SPH</a:t>
            </a:r>
            <a:endParaRPr sz="2400">
              <a:solidFill>
                <a:schemeClr val="bg1"/>
              </a:solidFill>
              <a:latin typeface="+mj-lt"/>
              <a:ea typeface="+mj-ea"/>
              <a:cs typeface="+mj-cs"/>
            </a:endParaRPr>
          </a:p>
          <a:p>
            <a:pPr algn="l"/>
            <a:r>
              <a:rPr sz="2400">
                <a:solidFill>
                  <a:schemeClr val="bg1"/>
                </a:solidFill>
                <a:latin typeface="宋体" panose="02010600030101010101" pitchFamily="2" charset="-122"/>
                <a:ea typeface="宋体" panose="02010600030101010101" pitchFamily="2" charset="-122"/>
                <a:cs typeface="+mj-cs"/>
                <a:sym typeface="+mn-ea"/>
              </a:rPr>
              <a:t>◎</a:t>
            </a:r>
            <a:r>
              <a:rPr lang="en-US" sz="2400">
                <a:solidFill>
                  <a:schemeClr val="bg1"/>
                </a:solidFill>
                <a:latin typeface="+mj-lt"/>
                <a:ea typeface="+mj-ea"/>
                <a:cs typeface="+mj-cs"/>
              </a:rPr>
              <a:t>II</a:t>
            </a:r>
            <a:r>
              <a:rPr sz="2400">
                <a:solidFill>
                  <a:schemeClr val="bg1"/>
                </a:solidFill>
                <a:latin typeface="+mj-lt"/>
                <a:ea typeface="+mj-ea"/>
                <a:cs typeface="+mj-cs"/>
              </a:rPr>
              <a:t>SPH</a:t>
            </a:r>
            <a:endParaRPr sz="2400">
              <a:solidFill>
                <a:schemeClr val="bg1"/>
              </a:solidFill>
              <a:latin typeface="+mj-lt"/>
              <a:ea typeface="+mj-ea"/>
              <a:cs typeface="+mj-cs"/>
            </a:endParaRPr>
          </a:p>
          <a:p>
            <a:pPr algn="l"/>
            <a:r>
              <a:rPr sz="2400">
                <a:solidFill>
                  <a:schemeClr val="bg1"/>
                </a:solidFill>
                <a:latin typeface="宋体" panose="02010600030101010101" pitchFamily="2" charset="-122"/>
                <a:ea typeface="宋体" panose="02010600030101010101" pitchFamily="2" charset="-122"/>
                <a:cs typeface="+mj-cs"/>
                <a:sym typeface="+mn-ea"/>
              </a:rPr>
              <a:t>◎</a:t>
            </a:r>
            <a:r>
              <a:rPr sz="2400">
                <a:solidFill>
                  <a:schemeClr val="bg1"/>
                </a:solidFill>
                <a:latin typeface="+mj-lt"/>
                <a:ea typeface="+mj-ea"/>
                <a:cs typeface="+mj-cs"/>
              </a:rPr>
              <a:t>流固耦合</a:t>
            </a:r>
            <a:endParaRPr sz="2400">
              <a:solidFill>
                <a:schemeClr val="bg1"/>
              </a:solidFill>
              <a:latin typeface="+mj-lt"/>
              <a:ea typeface="+mj-ea"/>
              <a:cs typeface="+mj-cs"/>
            </a:endParaRPr>
          </a:p>
          <a:p>
            <a:pPr algn="l"/>
            <a:r>
              <a:rPr sz="2400">
                <a:solidFill>
                  <a:schemeClr val="bg1"/>
                </a:solidFill>
                <a:latin typeface="宋体" panose="02010600030101010101" pitchFamily="2" charset="-122"/>
                <a:ea typeface="宋体" panose="02010600030101010101" pitchFamily="2" charset="-122"/>
                <a:cs typeface="+mj-cs"/>
                <a:sym typeface="+mn-ea"/>
              </a:rPr>
              <a:t>◎</a:t>
            </a:r>
            <a:r>
              <a:rPr sz="2400">
                <a:solidFill>
                  <a:schemeClr val="bg1"/>
                </a:solidFill>
                <a:latin typeface="+mj-lt"/>
                <a:ea typeface="+mj-ea"/>
                <a:cs typeface="+mj-cs"/>
              </a:rPr>
              <a:t>距离场算法</a:t>
            </a:r>
            <a:endParaRPr sz="2400">
              <a:solidFill>
                <a:schemeClr val="bg1"/>
              </a:solidFill>
              <a:latin typeface="+mj-lt"/>
              <a:ea typeface="+mj-ea"/>
              <a:cs typeface="+mj-cs"/>
            </a:endParaRPr>
          </a:p>
        </p:txBody>
      </p:sp>
      <p:pic>
        <p:nvPicPr>
          <p:cNvPr id="2" name="图片 1" descr="流体仿真1"/>
          <p:cNvPicPr>
            <a:picLocks noChangeAspect="1"/>
          </p:cNvPicPr>
          <p:nvPr/>
        </p:nvPicPr>
        <p:blipFill>
          <a:blip r:embed="rId5"/>
          <a:srcRect t="40313"/>
          <a:stretch>
            <a:fillRect/>
          </a:stretch>
        </p:blipFill>
        <p:spPr>
          <a:xfrm>
            <a:off x="6072505" y="299720"/>
            <a:ext cx="4965065" cy="1716405"/>
          </a:xfrm>
          <a:prstGeom prst="rect">
            <a:avLst/>
          </a:prstGeom>
        </p:spPr>
      </p:pic>
      <p:pic>
        <p:nvPicPr>
          <p:cNvPr id="5" name="图片 4" descr="流体仿真2"/>
          <p:cNvPicPr>
            <a:picLocks noChangeAspect="1"/>
          </p:cNvPicPr>
          <p:nvPr/>
        </p:nvPicPr>
        <p:blipFill>
          <a:blip r:embed="rId6"/>
          <a:srcRect t="19759"/>
          <a:stretch>
            <a:fillRect/>
          </a:stretch>
        </p:blipFill>
        <p:spPr>
          <a:xfrm>
            <a:off x="6073140" y="2016125"/>
            <a:ext cx="4982210" cy="2134235"/>
          </a:xfrm>
          <a:prstGeom prst="rect">
            <a:avLst/>
          </a:prstGeom>
        </p:spPr>
      </p:pic>
      <p:pic>
        <p:nvPicPr>
          <p:cNvPr id="6" name="图片 5" descr="流体仿真3"/>
          <p:cNvPicPr>
            <a:picLocks noChangeAspect="1"/>
          </p:cNvPicPr>
          <p:nvPr/>
        </p:nvPicPr>
        <p:blipFill>
          <a:blip r:embed="rId7"/>
          <a:srcRect t="9319"/>
          <a:stretch>
            <a:fillRect/>
          </a:stretch>
        </p:blipFill>
        <p:spPr>
          <a:xfrm>
            <a:off x="6073140" y="4150360"/>
            <a:ext cx="4982845" cy="2301240"/>
          </a:xfrm>
          <a:prstGeom prst="rect">
            <a:avLst/>
          </a:prstGeom>
        </p:spPr>
      </p:pic>
      <p:pic>
        <p:nvPicPr>
          <p:cNvPr id="9" name="图片 8"/>
          <p:cNvPicPr>
            <a:picLocks noChangeAspect="1"/>
          </p:cNvPicPr>
          <p:nvPr/>
        </p:nvPicPr>
        <p:blipFill>
          <a:blip r:embed="rId8"/>
          <a:stretch>
            <a:fillRect/>
          </a:stretch>
        </p:blipFill>
        <p:spPr>
          <a:xfrm>
            <a:off x="332740" y="3610610"/>
            <a:ext cx="5400675" cy="3076575"/>
          </a:xfrm>
          <a:prstGeom prst="rect">
            <a:avLst/>
          </a:prstGeom>
        </p:spPr>
      </p:pic>
    </p:spTree>
    <p:custDataLst>
      <p:tags r:id="rId9"/>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侍魂图片"/>
          <p:cNvPicPr>
            <a:picLocks noChangeAspect="1"/>
          </p:cNvPicPr>
          <p:nvPr/>
        </p:nvPicPr>
        <p:blipFill>
          <a:blip r:embed="rId1"/>
          <a:stretch>
            <a:fillRect/>
          </a:stretch>
        </p:blipFill>
        <p:spPr>
          <a:xfrm>
            <a:off x="-505460" y="-62230"/>
            <a:ext cx="14234795" cy="6981825"/>
          </a:xfrm>
          <a:prstGeom prst="rect">
            <a:avLst/>
          </a:prstGeom>
        </p:spPr>
      </p:pic>
      <p:sp>
        <p:nvSpPr>
          <p:cNvPr id="10" name="矩形 9"/>
          <p:cNvSpPr/>
          <p:nvPr>
            <p:custDataLst>
              <p:tags r:id="rId2"/>
            </p:custDataLst>
          </p:nvPr>
        </p:nvSpPr>
        <p:spPr>
          <a:xfrm>
            <a:off x="3618230" y="1254125"/>
            <a:ext cx="4634230" cy="4877435"/>
          </a:xfrm>
          <a:prstGeom prst="rect">
            <a:avLst/>
          </a:prstGeom>
          <a:solidFill>
            <a:schemeClr val="accent1">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tx2"/>
              </a:solidFill>
              <a:cs typeface="+mn-ea"/>
              <a:sym typeface="+mn-lt"/>
            </a:endParaRPr>
          </a:p>
        </p:txBody>
      </p:sp>
      <p:sp>
        <p:nvSpPr>
          <p:cNvPr id="5" name="文本框 4"/>
          <p:cNvSpPr txBox="1"/>
          <p:nvPr>
            <p:custDataLst>
              <p:tags r:id="rId3"/>
            </p:custDataLst>
          </p:nvPr>
        </p:nvSpPr>
        <p:spPr>
          <a:xfrm>
            <a:off x="4678537" y="1513710"/>
            <a:ext cx="2358676" cy="1154355"/>
          </a:xfrm>
          <a:prstGeom prst="rect">
            <a:avLst/>
          </a:prstGeom>
        </p:spPr>
        <p:txBody>
          <a:bodyPr wrap="square">
            <a:normAutofit lnSpcReduction="10000"/>
          </a:bodyPr>
          <a:lstStyle>
            <a:defPPr>
              <a:defRPr lang="zh-CN"/>
            </a:defPPr>
            <a:lvl1pPr algn="ctr">
              <a:lnSpc>
                <a:spcPct val="130000"/>
              </a:lnSpc>
              <a:defRPr sz="2800" b="1">
                <a:solidFill>
                  <a:schemeClr val="bg1"/>
                </a:solidFill>
                <a:cs typeface="+mn-ea"/>
              </a:defRPr>
            </a:lvl1pPr>
          </a:lstStyle>
          <a:p>
            <a:r>
              <a:rPr lang="zh-CN" altLang="en-US">
                <a:solidFill>
                  <a:schemeClr val="tx1"/>
                </a:solidFill>
                <a:latin typeface="+mj-lt"/>
                <a:ea typeface="+mj-ea"/>
                <a:cs typeface="+mj-cs"/>
              </a:rPr>
              <a:t>统一流程</a:t>
            </a:r>
            <a:r>
              <a:rPr lang="en-US" altLang="zh-CN">
                <a:solidFill>
                  <a:schemeClr val="tx1"/>
                </a:solidFill>
                <a:latin typeface="+mj-lt"/>
                <a:ea typeface="+mj-ea"/>
                <a:cs typeface="+mj-cs"/>
              </a:rPr>
              <a:t>RUP</a:t>
            </a:r>
            <a:endParaRPr lang="en-US" altLang="zh-CN">
              <a:solidFill>
                <a:schemeClr val="tx1"/>
              </a:solidFill>
              <a:latin typeface="+mj-lt"/>
              <a:ea typeface="+mj-ea"/>
              <a:cs typeface="+mj-cs"/>
            </a:endParaRPr>
          </a:p>
        </p:txBody>
      </p:sp>
      <p:sp>
        <p:nvSpPr>
          <p:cNvPr id="6" name="文本框 5"/>
          <p:cNvSpPr txBox="1"/>
          <p:nvPr>
            <p:custDataLst>
              <p:tags r:id="rId4"/>
            </p:custDataLst>
          </p:nvPr>
        </p:nvSpPr>
        <p:spPr>
          <a:xfrm>
            <a:off x="4055110" y="2456180"/>
            <a:ext cx="3605530" cy="2215515"/>
          </a:xfrm>
          <a:prstGeom prst="rect">
            <a:avLst/>
          </a:prstGeom>
        </p:spPr>
        <p:txBody>
          <a:bodyPr wrap="square">
            <a:normAutofit lnSpcReduction="20000"/>
          </a:bodyPr>
          <a:lstStyle>
            <a:defPPr>
              <a:defRPr lang="zh-CN"/>
            </a:defPPr>
            <a:lvl1pPr algn="ctr">
              <a:lnSpc>
                <a:spcPct val="130000"/>
              </a:lnSpc>
              <a:defRPr>
                <a:solidFill>
                  <a:schemeClr val="bg1"/>
                </a:solidFill>
                <a:cs typeface="+mn-ea"/>
              </a:defRPr>
            </a:lvl1pPr>
          </a:lstStyle>
          <a:p>
            <a:pPr algn="l"/>
            <a:r>
              <a:rPr lang="en-US" altLang="zh-CN">
                <a:solidFill>
                  <a:schemeClr val="tx1"/>
                </a:solidFill>
                <a:latin typeface="宋体" panose="02010600030101010101" pitchFamily="2" charset="-122"/>
                <a:ea typeface="宋体" panose="02010600030101010101" pitchFamily="2" charset="-122"/>
                <a:cs typeface="+mn-cs"/>
              </a:rPr>
              <a:t>◎</a:t>
            </a:r>
            <a:r>
              <a:rPr lang="en-US" altLang="zh-CN">
                <a:solidFill>
                  <a:schemeClr val="tx1"/>
                </a:solidFill>
                <a:cs typeface="+mn-cs"/>
              </a:rPr>
              <a:t>《侍魂》项目开发。交付由用户决定，主要是由数据来决定的。</a:t>
            </a:r>
            <a:endParaRPr lang="en-US" altLang="zh-CN">
              <a:solidFill>
                <a:schemeClr val="tx1"/>
              </a:solidFill>
              <a:cs typeface="+mn-cs"/>
            </a:endParaRPr>
          </a:p>
          <a:p>
            <a:pPr algn="l"/>
            <a:r>
              <a:rPr lang="en-US" altLang="zh-CN">
                <a:solidFill>
                  <a:schemeClr val="tx1"/>
                </a:solidFill>
                <a:cs typeface="+mn-cs"/>
              </a:rPr>
              <a:t>个人认为目前最常见的开发模式。</a:t>
            </a:r>
            <a:endParaRPr lang="en-US" altLang="zh-CN">
              <a:solidFill>
                <a:schemeClr val="tx1"/>
              </a:solidFill>
              <a:cs typeface="+mn-cs"/>
            </a:endParaRPr>
          </a:p>
          <a:p>
            <a:pPr algn="l"/>
            <a:endParaRPr lang="en-US" altLang="zh-CN">
              <a:solidFill>
                <a:schemeClr val="tx1"/>
              </a:solidFill>
              <a:cs typeface="+mn-cs"/>
            </a:endParaRPr>
          </a:p>
          <a:p>
            <a:pPr algn="l"/>
            <a:r>
              <a:rPr lang="en-US" altLang="zh-CN">
                <a:solidFill>
                  <a:schemeClr val="tx1"/>
                </a:solidFill>
                <a:latin typeface="宋体" panose="02010600030101010101" pitchFamily="2" charset="-122"/>
                <a:ea typeface="宋体" panose="02010600030101010101" pitchFamily="2" charset="-122"/>
                <a:cs typeface="+mn-cs"/>
                <a:sym typeface="+mn-ea"/>
              </a:rPr>
              <a:t>◎</a:t>
            </a:r>
            <a:r>
              <a:rPr lang="zh-CN" altLang="en-US">
                <a:solidFill>
                  <a:schemeClr val="tx1"/>
                </a:solidFill>
                <a:cs typeface="+mn-cs"/>
              </a:rPr>
              <a:t>将种种工作流统一在一个框架当中。扁平化的团队，统一开发流程。</a:t>
            </a:r>
            <a:endParaRPr lang="zh-CN" altLang="en-US">
              <a:solidFill>
                <a:schemeClr val="tx1"/>
              </a:solidFill>
              <a:cs typeface="+mn-cs"/>
            </a:endParaRPr>
          </a:p>
        </p:txBody>
      </p:sp>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侍魂物品制作3"/>
          <p:cNvPicPr>
            <a:picLocks noChangeAspect="1"/>
          </p:cNvPicPr>
          <p:nvPr/>
        </p:nvPicPr>
        <p:blipFill>
          <a:blip r:embed="rId1"/>
          <a:stretch>
            <a:fillRect/>
          </a:stretch>
        </p:blipFill>
        <p:spPr>
          <a:xfrm>
            <a:off x="-50800" y="-25400"/>
            <a:ext cx="12293600" cy="6909435"/>
          </a:xfrm>
          <a:prstGeom prst="rect">
            <a:avLst/>
          </a:prstGeom>
          <a:solidFill>
            <a:schemeClr val="bg1">
              <a:alpha val="84000"/>
            </a:schemeClr>
          </a:solidFill>
        </p:spPr>
      </p:pic>
      <p:sp>
        <p:nvSpPr>
          <p:cNvPr id="47" name="文本框 46"/>
          <p:cNvSpPr txBox="1"/>
          <p:nvPr>
            <p:custDataLst>
              <p:tags r:id="rId2"/>
            </p:custDataLst>
          </p:nvPr>
        </p:nvSpPr>
        <p:spPr>
          <a:xfrm>
            <a:off x="982980" y="391160"/>
            <a:ext cx="9495155" cy="598170"/>
          </a:xfrm>
          <a:prstGeom prst="rect">
            <a:avLst/>
          </a:prstGeom>
          <a:solidFill>
            <a:schemeClr val="bg1">
              <a:alpha val="84000"/>
            </a:schemeClr>
          </a:solidFill>
        </p:spPr>
        <p:txBody>
          <a:bodyPr wrap="square" lIns="90000" tIns="0" rIns="90000" bIns="0" rtlCol="0" anchor="t">
            <a:normAutofit/>
          </a:bodyPr>
          <a:lstStyle>
            <a:defPPr>
              <a:defRPr lang="zh-CN"/>
            </a:defPPr>
            <a:lvl1pPr lvl="0">
              <a:lnSpc>
                <a:spcPct val="130000"/>
              </a:lnSpc>
              <a:defRPr sz="2800">
                <a:solidFill>
                  <a:schemeClr val="tx1">
                    <a:lumMod val="75000"/>
                    <a:lumOff val="25000"/>
                  </a:schemeClr>
                </a:solidFill>
                <a:latin typeface="+mj-lt"/>
                <a:ea typeface="+mj-ea"/>
                <a:cs typeface="+mj-cs"/>
              </a:defRPr>
            </a:lvl1pPr>
          </a:lstStyle>
          <a:p>
            <a:r>
              <a:rPr lang="zh-CN" altLang="en-US" dirty="0"/>
              <a:t>统一开发模式</a:t>
            </a:r>
            <a:endParaRPr lang="zh-CN" altLang="en-US" dirty="0"/>
          </a:p>
        </p:txBody>
      </p:sp>
      <p:sp>
        <p:nvSpPr>
          <p:cNvPr id="95" name="文本框 94"/>
          <p:cNvSpPr txBox="1"/>
          <p:nvPr>
            <p:custDataLst>
              <p:tags r:id="rId3"/>
            </p:custDataLst>
          </p:nvPr>
        </p:nvSpPr>
        <p:spPr>
          <a:xfrm>
            <a:off x="982980" y="987425"/>
            <a:ext cx="9495155" cy="842645"/>
          </a:xfrm>
          <a:prstGeom prst="rect">
            <a:avLst/>
          </a:prstGeom>
          <a:solidFill>
            <a:schemeClr val="bg1">
              <a:alpha val="84000"/>
            </a:schemeClr>
          </a:solidFill>
        </p:spPr>
        <p:txBody>
          <a:bodyPr wrap="square" lIns="90000" tIns="0" rIns="90000" bIns="0" rtlCol="0">
            <a:normAutofit/>
          </a:bodyPr>
          <a:lstStyle>
            <a:defPPr>
              <a:defRPr lang="zh-CN"/>
            </a:defPPr>
            <a:lvl1pPr lvl="0">
              <a:lnSpc>
                <a:spcPct val="130000"/>
              </a:lnSpc>
              <a:defRPr sz="1200">
                <a:solidFill>
                  <a:schemeClr val="tx1">
                    <a:lumMod val="50000"/>
                    <a:lumOff val="50000"/>
                  </a:schemeClr>
                </a:solidFill>
              </a:defRPr>
            </a:lvl1pPr>
          </a:lstStyle>
          <a:p>
            <a:r>
              <a:rPr lang="zh-CN" altLang="en-US" sz="2000" dirty="0">
                <a:ln/>
                <a:solidFill>
                  <a:schemeClr val="tx1"/>
                </a:solidFill>
                <a:effectLst>
                  <a:outerShdw blurRad="38100" dist="19050" dir="2700000" algn="tl" rotWithShape="0">
                    <a:schemeClr val="dk1">
                      <a:alpha val="40000"/>
                    </a:schemeClr>
                  </a:outerShdw>
                </a:effectLst>
              </a:rPr>
              <a:t>各种成员在不同阶段做不同的事情。</a:t>
            </a:r>
            <a:r>
              <a:rPr lang="en-US" altLang="zh-CN" sz="2000" dirty="0">
                <a:ln/>
                <a:solidFill>
                  <a:schemeClr val="tx1"/>
                </a:solidFill>
                <a:effectLst>
                  <a:outerShdw blurRad="38100" dist="19050" dir="2700000" algn="tl" rotWithShape="0">
                    <a:schemeClr val="dk1">
                      <a:alpha val="40000"/>
                    </a:schemeClr>
                  </a:outerShdw>
                </a:effectLst>
              </a:rPr>
              <a:t>RUP</a:t>
            </a:r>
            <a:r>
              <a:rPr lang="zh-CN" altLang="en-US" sz="2000" dirty="0">
                <a:ln/>
                <a:solidFill>
                  <a:schemeClr val="tx1"/>
                </a:solidFill>
                <a:effectLst>
                  <a:outerShdw blurRad="38100" dist="19050" dir="2700000" algn="tl" rotWithShape="0">
                    <a:schemeClr val="dk1">
                      <a:alpha val="40000"/>
                    </a:schemeClr>
                  </a:outerShdw>
                </a:effectLst>
              </a:rPr>
              <a:t>将软件的各种不同阶段统一在同一个框架里面。</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96" name="AutoShape 118"/>
          <p:cNvSpPr/>
          <p:nvPr>
            <p:custDataLst>
              <p:tags r:id="rId4"/>
            </p:custDataLst>
          </p:nvPr>
        </p:nvSpPr>
        <p:spPr bwMode="auto">
          <a:xfrm>
            <a:off x="460375" y="525780"/>
            <a:ext cx="407670" cy="306070"/>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bg1">
              <a:alpha val="84000"/>
            </a:schemeClr>
          </a:solidFill>
          <a:ln>
            <a:noFill/>
          </a:ln>
          <a:effectLst/>
        </p:spPr>
        <p:txBody>
          <a:bodyPr lIns="19050" tIns="19050" rIns="19050" bIns="19050" anchor="ctr">
            <a:normAutofit lnSpcReduction="20000"/>
            <a:scene3d>
              <a:camera prst="orthographicFront"/>
              <a:lightRig rig="threePt" dir="t"/>
            </a:scene3d>
          </a:bodyPr>
          <a:lstStyle/>
          <a:p>
            <a:pPr marL="0" marR="0" lvl="0" indent="0" algn="ctr" defTabSz="228600" rtl="0" eaLnBrk="1" fontAlgn="base" latinLnBrk="0" hangingPunct="0">
              <a:lnSpc>
                <a:spcPct val="130000"/>
              </a:lnSpc>
              <a:spcBef>
                <a:spcPct val="0"/>
              </a:spcBef>
              <a:spcAft>
                <a:spcPct val="0"/>
              </a:spcAft>
              <a:buClrTx/>
              <a:buSzTx/>
              <a:buFontTx/>
              <a:buNone/>
              <a:defRPr/>
            </a:pPr>
            <a:endParaRPr kumimoji="0" lang="en-US" sz="1500" b="0" i="0" u="none" strike="noStrike" kern="1200" cap="none" spc="0" normalizeH="0" baseline="0" noProof="0">
              <a:ln/>
              <a:solidFill>
                <a:schemeClr val="tx1"/>
              </a:solidFill>
              <a:effectLst>
                <a:outerShdw blurRad="38100" dist="19050" dir="2700000" algn="tl" rotWithShape="0">
                  <a:schemeClr val="dk1">
                    <a:alpha val="40000"/>
                  </a:schemeClr>
                </a:outerShdw>
              </a:effectLst>
              <a:uLnTx/>
              <a:uFillTx/>
              <a:latin typeface="Gill Sans" charset="0"/>
              <a:ea typeface="+mn-ea"/>
              <a:cs typeface="+mn-cs"/>
              <a:sym typeface="Gill Sans" charset="0"/>
            </a:endParaRPr>
          </a:p>
        </p:txBody>
      </p:sp>
      <p:sp>
        <p:nvSpPr>
          <p:cNvPr id="97" name="AutoShape 119"/>
          <p:cNvSpPr/>
          <p:nvPr>
            <p:custDataLst>
              <p:tags r:id="rId5"/>
            </p:custDataLst>
          </p:nvPr>
        </p:nvSpPr>
        <p:spPr bwMode="auto">
          <a:xfrm>
            <a:off x="714375" y="639445"/>
            <a:ext cx="76835" cy="768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bg1">
              <a:alpha val="84000"/>
            </a:schemeClr>
          </a:solidFill>
          <a:ln>
            <a:noFill/>
          </a:ln>
          <a:effectLst/>
        </p:spPr>
        <p:txBody>
          <a:bodyPr lIns="19050" tIns="19050" rIns="19050" bIns="19050" anchor="ctr">
            <a:normAutofit fontScale="25000" lnSpcReduction="20000"/>
            <a:scene3d>
              <a:camera prst="orthographicFront"/>
              <a:lightRig rig="threePt" dir="t"/>
            </a:scene3d>
          </a:bodyPr>
          <a:lstStyle/>
          <a:p>
            <a:pPr marL="0" marR="0" lvl="0" indent="0" algn="ctr" defTabSz="228600" rtl="0" eaLnBrk="1" fontAlgn="base" latinLnBrk="0" hangingPunct="0">
              <a:lnSpc>
                <a:spcPct val="130000"/>
              </a:lnSpc>
              <a:spcBef>
                <a:spcPct val="0"/>
              </a:spcBef>
              <a:spcAft>
                <a:spcPct val="0"/>
              </a:spcAft>
              <a:buClrTx/>
              <a:buSzTx/>
              <a:buFontTx/>
              <a:buNone/>
              <a:defRPr/>
            </a:pPr>
            <a:endParaRPr kumimoji="0" lang="en-US" sz="1500" b="0" i="0" u="none" strike="noStrike" kern="1200" cap="none" spc="0" normalizeH="0" baseline="0" noProof="0">
              <a:ln/>
              <a:solidFill>
                <a:schemeClr val="tx1"/>
              </a:solidFill>
              <a:effectLst>
                <a:outerShdw blurRad="38100" dist="19050" dir="2700000" algn="tl" rotWithShape="0">
                  <a:schemeClr val="dk1">
                    <a:alpha val="40000"/>
                  </a:schemeClr>
                </a:outerShdw>
              </a:effectLst>
              <a:uLnTx/>
              <a:uFillTx/>
              <a:latin typeface="Gill Sans" charset="0"/>
              <a:ea typeface="+mn-ea"/>
              <a:cs typeface="+mn-cs"/>
              <a:sym typeface="Gill Sans" charset="0"/>
            </a:endParaRPr>
          </a:p>
        </p:txBody>
      </p:sp>
      <p:sp>
        <p:nvSpPr>
          <p:cNvPr id="11" name="文本框 10"/>
          <p:cNvSpPr txBox="1"/>
          <p:nvPr>
            <p:custDataLst>
              <p:tags r:id="rId6"/>
            </p:custDataLst>
          </p:nvPr>
        </p:nvSpPr>
        <p:spPr>
          <a:xfrm>
            <a:off x="667385" y="1984375"/>
            <a:ext cx="559435" cy="588645"/>
          </a:xfrm>
          <a:prstGeom prst="rect">
            <a:avLst/>
          </a:prstGeom>
          <a:solidFill>
            <a:schemeClr val="bg1">
              <a:alpha val="84000"/>
            </a:schemeClr>
          </a:solidFill>
        </p:spPr>
        <p:txBody>
          <a:bodyPr wrap="square" lIns="90000" tIns="46800" rIns="90000" bIns="46800" rtlCol="0" anchor="b" anchorCtr="0">
            <a:normAutofit fontScale="80000"/>
          </a:bodyPr>
          <a:lstStyle/>
          <a:p>
            <a:pPr algn="r"/>
            <a:r>
              <a:rPr lang="en-US" altLang="zh-CN" sz="3200" dirty="0"/>
              <a:t>01</a:t>
            </a:r>
            <a:endParaRPr lang="zh-CN" altLang="en-US" sz="3200" dirty="0"/>
          </a:p>
        </p:txBody>
      </p:sp>
      <p:sp>
        <p:nvSpPr>
          <p:cNvPr id="12" name="文本框 11"/>
          <p:cNvSpPr txBox="1"/>
          <p:nvPr>
            <p:custDataLst>
              <p:tags r:id="rId7"/>
            </p:custDataLst>
          </p:nvPr>
        </p:nvSpPr>
        <p:spPr>
          <a:xfrm>
            <a:off x="1228725" y="1984375"/>
            <a:ext cx="2007870" cy="588645"/>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业务建模</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 name="文本框 1"/>
          <p:cNvSpPr txBox="1"/>
          <p:nvPr>
            <p:custDataLst>
              <p:tags r:id="rId8"/>
            </p:custDataLst>
          </p:nvPr>
        </p:nvSpPr>
        <p:spPr>
          <a:xfrm>
            <a:off x="668020" y="2573020"/>
            <a:ext cx="2568575" cy="124460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寻找业务并且将用户的活动描述出来。</a:t>
            </a:r>
            <a:endParaRPr lang="zh-CN" altLang="en-US" sz="1600" dirty="0" smtClean="0">
              <a:latin typeface="Arial" panose="020B0604020202020204" pitchFamily="34" charset="0"/>
              <a:ea typeface="黑体" panose="02010609060101010101" pitchFamily="49" charset="-122"/>
            </a:endParaRPr>
          </a:p>
          <a:p>
            <a:pPr algn="l">
              <a:lnSpc>
                <a:spcPct val="130000"/>
              </a:lnSpc>
            </a:pPr>
            <a:endParaRPr lang="zh-CN" altLang="en-US" sz="1600" dirty="0" smtClean="0">
              <a:latin typeface="Arial" panose="020B0604020202020204" pitchFamily="34" charset="0"/>
              <a:ea typeface="黑体" panose="02010609060101010101" pitchFamily="49" charset="-122"/>
            </a:endParaRPr>
          </a:p>
        </p:txBody>
      </p:sp>
      <p:sp>
        <p:nvSpPr>
          <p:cNvPr id="27" name="文本框 26"/>
          <p:cNvSpPr txBox="1"/>
          <p:nvPr>
            <p:custDataLst>
              <p:tags r:id="rId9"/>
            </p:custDataLst>
          </p:nvPr>
        </p:nvSpPr>
        <p:spPr>
          <a:xfrm>
            <a:off x="3236595" y="1984375"/>
            <a:ext cx="638175" cy="588645"/>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smtClean="0"/>
              <a:t>02</a:t>
            </a:r>
            <a:endParaRPr lang="zh-CN" altLang="en-US" sz="3200" dirty="0"/>
          </a:p>
        </p:txBody>
      </p:sp>
      <p:sp>
        <p:nvSpPr>
          <p:cNvPr id="28" name="文本框 27"/>
          <p:cNvSpPr txBox="1"/>
          <p:nvPr>
            <p:custDataLst>
              <p:tags r:id="rId10"/>
            </p:custDataLst>
          </p:nvPr>
        </p:nvSpPr>
        <p:spPr>
          <a:xfrm>
            <a:off x="3876040" y="1984375"/>
            <a:ext cx="2007870" cy="588645"/>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需求</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9" name="文本框 28"/>
          <p:cNvSpPr txBox="1"/>
          <p:nvPr>
            <p:custDataLst>
              <p:tags r:id="rId11"/>
            </p:custDataLst>
          </p:nvPr>
        </p:nvSpPr>
        <p:spPr>
          <a:xfrm>
            <a:off x="3236595" y="2573020"/>
            <a:ext cx="2646680" cy="124460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将业务进行抽象。</a:t>
            </a:r>
            <a:endParaRPr lang="zh-CN" altLang="en-US" sz="1600" dirty="0" smtClean="0">
              <a:latin typeface="Arial" panose="020B0604020202020204" pitchFamily="34" charset="0"/>
              <a:ea typeface="黑体" panose="02010609060101010101" pitchFamily="49" charset="-122"/>
            </a:endParaRPr>
          </a:p>
          <a:p>
            <a:pPr algn="l">
              <a:lnSpc>
                <a:spcPct val="130000"/>
              </a:lnSpc>
            </a:pPr>
            <a:endParaRPr lang="zh-CN" altLang="en-US" sz="1600" dirty="0" smtClean="0">
              <a:latin typeface="Arial" panose="020B0604020202020204" pitchFamily="34" charset="0"/>
              <a:ea typeface="黑体" panose="02010609060101010101" pitchFamily="49" charset="-122"/>
            </a:endParaRPr>
          </a:p>
          <a:p>
            <a:pPr algn="l">
              <a:lnSpc>
                <a:spcPct val="130000"/>
              </a:lnSpc>
            </a:pPr>
            <a:r>
              <a:rPr lang="zh-CN" altLang="en-US" sz="1600" dirty="0" smtClean="0">
                <a:latin typeface="Arial" panose="020B0604020202020204" pitchFamily="34" charset="0"/>
                <a:ea typeface="黑体" panose="02010609060101010101" pitchFamily="49" charset="-122"/>
              </a:rPr>
              <a:t>一般来说开会进行</a:t>
            </a:r>
            <a:endParaRPr lang="zh-CN" altLang="en-US" sz="1600" dirty="0" smtClean="0">
              <a:latin typeface="Arial" panose="020B0604020202020204" pitchFamily="34" charset="0"/>
              <a:ea typeface="黑体" panose="02010609060101010101" pitchFamily="49" charset="-122"/>
            </a:endParaRPr>
          </a:p>
          <a:p>
            <a:pPr algn="l">
              <a:lnSpc>
                <a:spcPct val="130000"/>
              </a:lnSpc>
            </a:pPr>
            <a:r>
              <a:rPr lang="zh-CN" altLang="en-US" sz="1600" dirty="0" smtClean="0">
                <a:latin typeface="Arial" panose="020B0604020202020204" pitchFamily="34" charset="0"/>
                <a:ea typeface="黑体" panose="02010609060101010101" pitchFamily="49" charset="-122"/>
              </a:rPr>
              <a:t>需求确定。</a:t>
            </a:r>
            <a:endParaRPr lang="zh-CN" altLang="en-US" sz="1600" dirty="0" smtClean="0">
              <a:latin typeface="Arial" panose="020B0604020202020204" pitchFamily="34" charset="0"/>
              <a:ea typeface="黑体" panose="02010609060101010101" pitchFamily="49" charset="-122"/>
            </a:endParaRPr>
          </a:p>
        </p:txBody>
      </p:sp>
      <p:sp>
        <p:nvSpPr>
          <p:cNvPr id="31" name="文本框 30"/>
          <p:cNvSpPr txBox="1"/>
          <p:nvPr>
            <p:custDataLst>
              <p:tags r:id="rId12"/>
            </p:custDataLst>
          </p:nvPr>
        </p:nvSpPr>
        <p:spPr>
          <a:xfrm>
            <a:off x="5883910" y="1984375"/>
            <a:ext cx="638175" cy="588645"/>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smtClean="0"/>
              <a:t>03</a:t>
            </a:r>
            <a:endParaRPr lang="zh-CN" altLang="en-US" sz="3200" dirty="0"/>
          </a:p>
        </p:txBody>
      </p:sp>
      <p:sp>
        <p:nvSpPr>
          <p:cNvPr id="32" name="文本框 31"/>
          <p:cNvSpPr txBox="1"/>
          <p:nvPr>
            <p:custDataLst>
              <p:tags r:id="rId13"/>
            </p:custDataLst>
          </p:nvPr>
        </p:nvSpPr>
        <p:spPr>
          <a:xfrm>
            <a:off x="6522085" y="1984375"/>
            <a:ext cx="2010410" cy="588645"/>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分析设计</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33" name="文本框 32"/>
          <p:cNvSpPr txBox="1"/>
          <p:nvPr>
            <p:custDataLst>
              <p:tags r:id="rId14"/>
            </p:custDataLst>
          </p:nvPr>
        </p:nvSpPr>
        <p:spPr>
          <a:xfrm>
            <a:off x="5883910" y="2573020"/>
            <a:ext cx="2647950" cy="124460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将需求转化为系统的设计。</a:t>
            </a:r>
            <a:endParaRPr lang="zh-CN" altLang="en-US" sz="1600" dirty="0" smtClean="0">
              <a:latin typeface="Arial" panose="020B0604020202020204" pitchFamily="34" charset="0"/>
              <a:ea typeface="黑体" panose="02010609060101010101" pitchFamily="49" charset="-122"/>
            </a:endParaRPr>
          </a:p>
          <a:p>
            <a:pPr algn="l">
              <a:lnSpc>
                <a:spcPct val="130000"/>
              </a:lnSpc>
            </a:pPr>
            <a:r>
              <a:rPr lang="zh-CN" altLang="en-US" sz="1600" dirty="0" smtClean="0">
                <a:latin typeface="Arial" panose="020B0604020202020204" pitchFamily="34" charset="0"/>
                <a:ea typeface="黑体" panose="02010609060101010101" pitchFamily="49" charset="-122"/>
              </a:rPr>
              <a:t>此时出产文档并且给予相关负责人员。</a:t>
            </a:r>
            <a:endParaRPr lang="zh-CN" altLang="en-US" sz="1600" dirty="0" smtClean="0">
              <a:latin typeface="Arial" panose="020B0604020202020204" pitchFamily="34" charset="0"/>
              <a:ea typeface="黑体" panose="02010609060101010101" pitchFamily="49" charset="-122"/>
            </a:endParaRPr>
          </a:p>
        </p:txBody>
      </p:sp>
      <p:sp>
        <p:nvSpPr>
          <p:cNvPr id="21" name="文本框 20"/>
          <p:cNvSpPr txBox="1"/>
          <p:nvPr>
            <p:custDataLst>
              <p:tags r:id="rId15"/>
            </p:custDataLst>
          </p:nvPr>
        </p:nvSpPr>
        <p:spPr>
          <a:xfrm>
            <a:off x="8531860" y="1984375"/>
            <a:ext cx="638175" cy="588645"/>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smtClean="0"/>
              <a:t>04</a:t>
            </a:r>
            <a:endParaRPr lang="zh-CN" altLang="en-US" sz="3200" dirty="0"/>
          </a:p>
        </p:txBody>
      </p:sp>
      <p:sp>
        <p:nvSpPr>
          <p:cNvPr id="22" name="文本框 21"/>
          <p:cNvSpPr txBox="1"/>
          <p:nvPr>
            <p:custDataLst>
              <p:tags r:id="rId16"/>
            </p:custDataLst>
          </p:nvPr>
        </p:nvSpPr>
        <p:spPr>
          <a:xfrm>
            <a:off x="9171940" y="1984375"/>
            <a:ext cx="1696720" cy="588645"/>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实现</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3" name="文本框 22"/>
          <p:cNvSpPr txBox="1"/>
          <p:nvPr>
            <p:custDataLst>
              <p:tags r:id="rId17"/>
            </p:custDataLst>
          </p:nvPr>
        </p:nvSpPr>
        <p:spPr>
          <a:xfrm>
            <a:off x="8531860" y="2573020"/>
            <a:ext cx="2336165" cy="124460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为开发人员分配任务，开发人员接单并且依据文档进行开发。把可执行系统搭建出来。</a:t>
            </a:r>
            <a:endParaRPr lang="zh-CN" altLang="en-US" sz="1600" dirty="0" smtClean="0">
              <a:latin typeface="Arial" panose="020B0604020202020204" pitchFamily="34" charset="0"/>
              <a:ea typeface="黑体" panose="02010609060101010101" pitchFamily="49" charset="-122"/>
            </a:endParaRPr>
          </a:p>
        </p:txBody>
      </p:sp>
      <p:sp>
        <p:nvSpPr>
          <p:cNvPr id="5" name="文本框 4"/>
          <p:cNvSpPr txBox="1"/>
          <p:nvPr>
            <p:custDataLst>
              <p:tags r:id="rId18"/>
            </p:custDataLst>
          </p:nvPr>
        </p:nvSpPr>
        <p:spPr>
          <a:xfrm>
            <a:off x="668020" y="3816985"/>
            <a:ext cx="638175" cy="750570"/>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a:t>05</a:t>
            </a:r>
            <a:endParaRPr lang="zh-CN" altLang="en-US" sz="3200" dirty="0"/>
          </a:p>
        </p:txBody>
      </p:sp>
      <p:sp>
        <p:nvSpPr>
          <p:cNvPr id="6" name="文本框 5"/>
          <p:cNvSpPr txBox="1"/>
          <p:nvPr>
            <p:custDataLst>
              <p:tags r:id="rId19"/>
            </p:custDataLst>
          </p:nvPr>
        </p:nvSpPr>
        <p:spPr>
          <a:xfrm>
            <a:off x="1307465" y="3816985"/>
            <a:ext cx="1929765" cy="750570"/>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测试</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7" name="文本框 6"/>
          <p:cNvSpPr txBox="1"/>
          <p:nvPr>
            <p:custDataLst>
              <p:tags r:id="rId20"/>
            </p:custDataLst>
          </p:nvPr>
        </p:nvSpPr>
        <p:spPr>
          <a:xfrm>
            <a:off x="667385" y="4567555"/>
            <a:ext cx="2569210" cy="1835150"/>
          </a:xfrm>
          <a:prstGeom prst="rect">
            <a:avLst/>
          </a:prstGeom>
          <a:solidFill>
            <a:schemeClr val="bg1">
              <a:alpha val="84000"/>
            </a:schemeClr>
          </a:solidFill>
        </p:spPr>
        <p:txBody>
          <a:bodyPr wrap="square">
            <a:normAutofit/>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开发人员提交开发后。测试人员会不断进行测试，发现</a:t>
            </a:r>
            <a:r>
              <a:rPr lang="en-US" altLang="zh-CN" sz="1600" dirty="0" smtClean="0">
                <a:latin typeface="Arial" panose="020B0604020202020204" pitchFamily="34" charset="0"/>
                <a:ea typeface="黑体" panose="02010609060101010101" pitchFamily="49" charset="-122"/>
              </a:rPr>
              <a:t>bug</a:t>
            </a:r>
            <a:r>
              <a:rPr lang="zh-CN" altLang="en-US" sz="1600" dirty="0" smtClean="0">
                <a:latin typeface="Arial" panose="020B0604020202020204" pitchFamily="34" charset="0"/>
                <a:ea typeface="黑体" panose="02010609060101010101" pitchFamily="49" charset="-122"/>
              </a:rPr>
              <a:t>之后将</a:t>
            </a:r>
            <a:r>
              <a:rPr lang="en-US" altLang="zh-CN" sz="1600" dirty="0" smtClean="0">
                <a:latin typeface="Arial" panose="020B0604020202020204" pitchFamily="34" charset="0"/>
                <a:ea typeface="黑体" panose="02010609060101010101" pitchFamily="49" charset="-122"/>
              </a:rPr>
              <a:t>bug</a:t>
            </a:r>
            <a:r>
              <a:rPr lang="zh-CN" altLang="en-US" sz="1600" dirty="0" smtClean="0">
                <a:latin typeface="Arial" panose="020B0604020202020204" pitchFamily="34" charset="0"/>
                <a:ea typeface="黑体" panose="02010609060101010101" pitchFamily="49" charset="-122"/>
              </a:rPr>
              <a:t>返给开发人员，开发人员接单。</a:t>
            </a:r>
            <a:endParaRPr lang="zh-CN" altLang="en-US" sz="1600" dirty="0" smtClean="0">
              <a:latin typeface="Arial" panose="020B0604020202020204" pitchFamily="34" charset="0"/>
              <a:ea typeface="黑体" panose="02010609060101010101" pitchFamily="49" charset="-122"/>
            </a:endParaRPr>
          </a:p>
          <a:p>
            <a:pPr algn="l">
              <a:lnSpc>
                <a:spcPct val="130000"/>
              </a:lnSpc>
            </a:pPr>
            <a:r>
              <a:rPr lang="zh-CN" altLang="en-US" sz="1600" dirty="0" smtClean="0">
                <a:latin typeface="Arial" panose="020B0604020202020204" pitchFamily="34" charset="0"/>
                <a:ea typeface="黑体" panose="02010609060101010101" pitchFamily="49" charset="-122"/>
              </a:rPr>
              <a:t>这是一个迭代的过程。</a:t>
            </a:r>
            <a:endParaRPr lang="zh-CN" altLang="en-US" sz="1600" dirty="0" smtClean="0">
              <a:latin typeface="Arial" panose="020B0604020202020204" pitchFamily="34" charset="0"/>
              <a:ea typeface="黑体" panose="02010609060101010101" pitchFamily="49" charset="-122"/>
            </a:endParaRPr>
          </a:p>
        </p:txBody>
      </p:sp>
      <p:sp>
        <p:nvSpPr>
          <p:cNvPr id="19" name="文本框 18"/>
          <p:cNvSpPr txBox="1"/>
          <p:nvPr>
            <p:custDataLst>
              <p:tags r:id="rId21"/>
            </p:custDataLst>
          </p:nvPr>
        </p:nvSpPr>
        <p:spPr>
          <a:xfrm>
            <a:off x="3237865" y="3816985"/>
            <a:ext cx="638175" cy="750570"/>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a:t>06</a:t>
            </a:r>
            <a:endParaRPr lang="zh-CN" altLang="en-US" sz="3200" dirty="0"/>
          </a:p>
        </p:txBody>
      </p:sp>
      <p:sp>
        <p:nvSpPr>
          <p:cNvPr id="20" name="文本框 19"/>
          <p:cNvSpPr txBox="1"/>
          <p:nvPr>
            <p:custDataLst>
              <p:tags r:id="rId22"/>
            </p:custDataLst>
          </p:nvPr>
        </p:nvSpPr>
        <p:spPr>
          <a:xfrm>
            <a:off x="3874770" y="3816985"/>
            <a:ext cx="1696720" cy="750570"/>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部署</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4" name="文本框 23"/>
          <p:cNvSpPr txBox="1"/>
          <p:nvPr>
            <p:custDataLst>
              <p:tags r:id="rId23"/>
            </p:custDataLst>
          </p:nvPr>
        </p:nvSpPr>
        <p:spPr>
          <a:xfrm>
            <a:off x="3237865" y="4542155"/>
            <a:ext cx="2336165" cy="1859915"/>
          </a:xfrm>
          <a:prstGeom prst="rect">
            <a:avLst/>
          </a:prstGeom>
          <a:solidFill>
            <a:schemeClr val="bg1">
              <a:alpha val="84000"/>
            </a:schemeClr>
          </a:solidFill>
        </p:spPr>
        <p:txBody>
          <a:bodyPr wrap="square">
            <a:normAutofit/>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sz="1600" dirty="0" smtClean="0">
                <a:latin typeface="Arial" panose="020B0604020202020204" pitchFamily="34" charset="0"/>
                <a:ea typeface="黑体" panose="02010609060101010101" pitchFamily="49" charset="-122"/>
              </a:rPr>
              <a:t>生成最终版本发给客户。</a:t>
            </a:r>
            <a:endParaRPr lang="zh-CN" sz="1600" dirty="0" smtClean="0">
              <a:latin typeface="Arial" panose="020B0604020202020204" pitchFamily="34" charset="0"/>
              <a:ea typeface="黑体" panose="02010609060101010101" pitchFamily="49" charset="-122"/>
            </a:endParaRPr>
          </a:p>
          <a:p>
            <a:pPr algn="l">
              <a:lnSpc>
                <a:spcPct val="130000"/>
              </a:lnSpc>
            </a:pPr>
            <a:r>
              <a:rPr lang="zh-CN" sz="1600" dirty="0" smtClean="0">
                <a:latin typeface="Arial" panose="020B0604020202020204" pitchFamily="34" charset="0"/>
                <a:ea typeface="黑体" panose="02010609060101010101" pitchFamily="49" charset="-122"/>
              </a:rPr>
              <a:t>但是首先是进行内测，根据内测的情况来决定这个项目是否需要继续进行开发。</a:t>
            </a:r>
            <a:endParaRPr lang="zh-CN" sz="1600" dirty="0" smtClean="0">
              <a:latin typeface="Arial" panose="020B0604020202020204" pitchFamily="34" charset="0"/>
              <a:ea typeface="黑体" panose="02010609060101010101" pitchFamily="49" charset="-122"/>
            </a:endParaRPr>
          </a:p>
        </p:txBody>
      </p:sp>
      <p:sp>
        <p:nvSpPr>
          <p:cNvPr id="34" name="文本框 33"/>
          <p:cNvSpPr txBox="1"/>
          <p:nvPr>
            <p:custDataLst>
              <p:tags r:id="rId24"/>
            </p:custDataLst>
          </p:nvPr>
        </p:nvSpPr>
        <p:spPr>
          <a:xfrm>
            <a:off x="5574030" y="3816985"/>
            <a:ext cx="638175" cy="750570"/>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a:t>07</a:t>
            </a:r>
            <a:endParaRPr lang="zh-CN" altLang="en-US" sz="3200" dirty="0"/>
          </a:p>
        </p:txBody>
      </p:sp>
      <p:sp>
        <p:nvSpPr>
          <p:cNvPr id="35" name="文本框 34"/>
          <p:cNvSpPr txBox="1"/>
          <p:nvPr>
            <p:custDataLst>
              <p:tags r:id="rId25"/>
            </p:custDataLst>
          </p:nvPr>
        </p:nvSpPr>
        <p:spPr>
          <a:xfrm>
            <a:off x="6212205" y="3816985"/>
            <a:ext cx="1915795" cy="750570"/>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配置与变更管理</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36" name="文本框 35"/>
          <p:cNvSpPr txBox="1"/>
          <p:nvPr>
            <p:custDataLst>
              <p:tags r:id="rId26"/>
            </p:custDataLst>
          </p:nvPr>
        </p:nvSpPr>
        <p:spPr>
          <a:xfrm>
            <a:off x="5571490" y="4567555"/>
            <a:ext cx="2555875" cy="183515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利用</a:t>
            </a:r>
            <a:r>
              <a:rPr lang="en-US" altLang="zh-CN" sz="1600" dirty="0" smtClean="0">
                <a:latin typeface="Arial" panose="020B0604020202020204" pitchFamily="34" charset="0"/>
                <a:ea typeface="黑体" panose="02010609060101010101" pitchFamily="49" charset="-122"/>
              </a:rPr>
              <a:t>GIT</a:t>
            </a:r>
            <a:r>
              <a:rPr lang="zh-CN" altLang="en-US" sz="1600" dirty="0" smtClean="0">
                <a:latin typeface="Arial" panose="020B0604020202020204" pitchFamily="34" charset="0"/>
                <a:ea typeface="黑体" panose="02010609060101010101" pitchFamily="49" charset="-122"/>
              </a:rPr>
              <a:t>可以进行高效的管理和并行开发。</a:t>
            </a:r>
            <a:endParaRPr lang="zh-CN" altLang="en-US" sz="1600" dirty="0" smtClean="0">
              <a:latin typeface="Arial" panose="020B0604020202020204" pitchFamily="34" charset="0"/>
              <a:ea typeface="黑体" panose="02010609060101010101" pitchFamily="49" charset="-122"/>
            </a:endParaRPr>
          </a:p>
        </p:txBody>
      </p:sp>
      <p:sp>
        <p:nvSpPr>
          <p:cNvPr id="3" name="文本框 2"/>
          <p:cNvSpPr txBox="1"/>
          <p:nvPr>
            <p:custDataLst>
              <p:tags r:id="rId27"/>
            </p:custDataLst>
          </p:nvPr>
        </p:nvSpPr>
        <p:spPr>
          <a:xfrm>
            <a:off x="8128000" y="3816985"/>
            <a:ext cx="638175" cy="750570"/>
          </a:xfrm>
          <a:prstGeom prst="rect">
            <a:avLst/>
          </a:prstGeom>
          <a:solidFill>
            <a:schemeClr val="bg1">
              <a:alpha val="84000"/>
            </a:schemeClr>
          </a:solidFill>
        </p:spPr>
        <p:txBody>
          <a:bodyPr wrap="square" lIns="90000" tIns="46800" rIns="90000" bIns="46800" rtlCol="0" anchor="b" anchorCtr="0">
            <a:normAutofit/>
          </a:bodyPr>
          <a:lstStyle/>
          <a:p>
            <a:pPr algn="r"/>
            <a:r>
              <a:rPr lang="en-US" altLang="zh-CN" sz="3200" dirty="0"/>
              <a:t>08</a:t>
            </a:r>
            <a:endParaRPr lang="zh-CN" altLang="en-US" sz="3200" dirty="0"/>
          </a:p>
        </p:txBody>
      </p:sp>
      <p:sp>
        <p:nvSpPr>
          <p:cNvPr id="4" name="文本框 3"/>
          <p:cNvSpPr txBox="1"/>
          <p:nvPr>
            <p:custDataLst>
              <p:tags r:id="rId28"/>
            </p:custDataLst>
          </p:nvPr>
        </p:nvSpPr>
        <p:spPr>
          <a:xfrm>
            <a:off x="8766175" y="3817620"/>
            <a:ext cx="2103120" cy="749935"/>
          </a:xfrm>
          <a:prstGeom prst="rect">
            <a:avLst/>
          </a:prstGeom>
          <a:solidFill>
            <a:schemeClr val="bg1">
              <a:alpha val="84000"/>
            </a:schemeClr>
          </a:solid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项目管理</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8" name="文本框 7"/>
          <p:cNvSpPr txBox="1"/>
          <p:nvPr>
            <p:custDataLst>
              <p:tags r:id="rId29"/>
            </p:custDataLst>
          </p:nvPr>
        </p:nvSpPr>
        <p:spPr>
          <a:xfrm>
            <a:off x="8127365" y="4542155"/>
            <a:ext cx="2726055" cy="1859280"/>
          </a:xfrm>
          <a:prstGeom prst="rect">
            <a:avLst/>
          </a:prstGeom>
          <a:solidFill>
            <a:schemeClr val="bg1">
              <a:alpha val="84000"/>
            </a:schemeClr>
          </a:solidFill>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人员调动，突发事件等等都会影响到项目的进度。需要</a:t>
            </a:r>
            <a:r>
              <a:rPr lang="en-US" altLang="zh-CN" sz="1600" dirty="0" smtClean="0">
                <a:latin typeface="Arial" panose="020B0604020202020204" pitchFamily="34" charset="0"/>
                <a:ea typeface="黑体" panose="02010609060101010101" pitchFamily="49" charset="-122"/>
              </a:rPr>
              <a:t>HR</a:t>
            </a:r>
            <a:r>
              <a:rPr lang="zh-CN" altLang="en-US" sz="1600" dirty="0" smtClean="0">
                <a:latin typeface="Arial" panose="020B0604020202020204" pitchFamily="34" charset="0"/>
                <a:ea typeface="黑体" panose="02010609060101010101" pitchFamily="49" charset="-122"/>
              </a:rPr>
              <a:t>与项目负责人的共同努力。</a:t>
            </a:r>
            <a:endParaRPr lang="zh-CN" altLang="en-US" sz="1600" dirty="0" smtClean="0">
              <a:latin typeface="Arial" panose="020B0604020202020204" pitchFamily="34" charset="0"/>
              <a:ea typeface="黑体" panose="02010609060101010101" pitchFamily="49" charset="-122"/>
            </a:endParaRPr>
          </a:p>
        </p:txBody>
      </p:sp>
    </p:spTree>
    <p:custDataLst>
      <p:tags r:id="rId30"/>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85570" y="633095"/>
            <a:ext cx="9001125" cy="530542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6088743" y="2352615"/>
            <a:ext cx="7257" cy="449087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椭圆 14"/>
          <p:cNvSpPr/>
          <p:nvPr>
            <p:custDataLst>
              <p:tags r:id="rId2"/>
            </p:custDataLst>
          </p:nvPr>
        </p:nvSpPr>
        <p:spPr>
          <a:xfrm>
            <a:off x="5998160" y="2149415"/>
            <a:ext cx="203200" cy="203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ym typeface="+mn-lt"/>
            </a:endParaRPr>
          </a:p>
        </p:txBody>
      </p:sp>
      <p:sp>
        <p:nvSpPr>
          <p:cNvPr id="17" name="椭圆 16"/>
          <p:cNvSpPr/>
          <p:nvPr>
            <p:custDataLst>
              <p:tags r:id="rId3"/>
            </p:custDataLst>
          </p:nvPr>
        </p:nvSpPr>
        <p:spPr>
          <a:xfrm>
            <a:off x="6009177" y="4876628"/>
            <a:ext cx="203200" cy="203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ym typeface="+mn-lt"/>
            </a:endParaRPr>
          </a:p>
        </p:txBody>
      </p:sp>
      <p:sp>
        <p:nvSpPr>
          <p:cNvPr id="6" name="文本框 5"/>
          <p:cNvSpPr txBox="1"/>
          <p:nvPr>
            <p:custDataLst>
              <p:tags r:id="rId4"/>
            </p:custDataLst>
          </p:nvPr>
        </p:nvSpPr>
        <p:spPr>
          <a:xfrm>
            <a:off x="1820954" y="2123661"/>
            <a:ext cx="3365081" cy="1019253"/>
          </a:xfrm>
          <a:prstGeom prst="rect">
            <a:avLst/>
          </a:prstGeom>
        </p:spPr>
        <p:txBody>
          <a:bodyPr wrap="square">
            <a:normAutofit lnSpcReduction="10000"/>
          </a:bodyPr>
          <a:lstStyle>
            <a:defPPr>
              <a:defRPr lang="zh-CN"/>
            </a:defPPr>
            <a:lvl1pPr algn="r">
              <a:lnSpc>
                <a:spcPct val="130000"/>
              </a:lnSpc>
              <a:defRPr sz="1600">
                <a:solidFill>
                  <a:schemeClr val="tx1">
                    <a:lumMod val="50000"/>
                    <a:lumOff val="50000"/>
                  </a:schemeClr>
                </a:solidFill>
                <a:cs typeface="+mn-ea"/>
              </a:defRPr>
            </a:lvl1pPr>
          </a:lstStyle>
          <a:p>
            <a:r>
              <a:rPr lang="zh-CN" altLang="en-US">
                <a:cs typeface="+mn-cs"/>
              </a:rPr>
              <a:t>适合于极小团队的开发以及国企</a:t>
            </a:r>
            <a:endParaRPr lang="zh-CN" altLang="en-US">
              <a:cs typeface="+mn-cs"/>
            </a:endParaRPr>
          </a:p>
          <a:p>
            <a:r>
              <a:rPr lang="zh-CN" altLang="en-US">
                <a:cs typeface="+mn-cs"/>
              </a:rPr>
              <a:t>老板的能力决定项目的命运</a:t>
            </a:r>
            <a:endParaRPr lang="zh-CN" altLang="en-US">
              <a:cs typeface="+mn-cs"/>
            </a:endParaRPr>
          </a:p>
        </p:txBody>
      </p:sp>
      <p:sp>
        <p:nvSpPr>
          <p:cNvPr id="7" name="文本框 6"/>
          <p:cNvSpPr txBox="1"/>
          <p:nvPr>
            <p:custDataLst>
              <p:tags r:id="rId5"/>
            </p:custDataLst>
          </p:nvPr>
        </p:nvSpPr>
        <p:spPr>
          <a:xfrm>
            <a:off x="1942874" y="1574380"/>
            <a:ext cx="2315617" cy="450829"/>
          </a:xfrm>
          <a:prstGeom prst="rect">
            <a:avLst/>
          </a:prstGeom>
        </p:spPr>
        <p:txBody>
          <a:bodyPr wrap="square" anchor="b">
            <a:normAutofit lnSpcReduction="20000"/>
          </a:bodyPr>
          <a:lstStyle>
            <a:defPPr>
              <a:defRPr lang="zh-CN"/>
            </a:defPPr>
            <a:lvl1pPr algn="r">
              <a:lnSpc>
                <a:spcPct val="130000"/>
              </a:lnSpc>
              <a:defRPr sz="2000">
                <a:latin typeface="+mj-lt"/>
                <a:cs typeface="+mn-ea"/>
              </a:defRPr>
            </a:lvl1pPr>
          </a:lstStyle>
          <a:p>
            <a:r>
              <a:rPr lang="zh-CN" altLang="en-US">
                <a:ea typeface="+mj-ea"/>
                <a:cs typeface="+mj-cs"/>
              </a:rPr>
              <a:t>优势</a:t>
            </a:r>
            <a:endParaRPr lang="zh-CN" altLang="en-US">
              <a:ea typeface="+mj-ea"/>
              <a:cs typeface="+mj-cs"/>
            </a:endParaRPr>
          </a:p>
        </p:txBody>
      </p:sp>
      <p:sp>
        <p:nvSpPr>
          <p:cNvPr id="8" name="文本框 7"/>
          <p:cNvSpPr txBox="1"/>
          <p:nvPr>
            <p:custDataLst>
              <p:tags r:id="rId6"/>
            </p:custDataLst>
          </p:nvPr>
        </p:nvSpPr>
        <p:spPr>
          <a:xfrm>
            <a:off x="509906" y="375765"/>
            <a:ext cx="4216710" cy="522451"/>
          </a:xfrm>
          <a:prstGeom prst="rect">
            <a:avLst/>
          </a:prstGeom>
        </p:spPr>
        <p:txBody>
          <a:bodyPr wrap="square">
            <a:normAutofit lnSpcReduction="20000"/>
          </a:bodyPr>
          <a:lstStyle>
            <a:defPPr>
              <a:defRPr lang="zh-CN"/>
            </a:defPPr>
            <a:lvl1pPr>
              <a:lnSpc>
                <a:spcPct val="130000"/>
              </a:lnSpc>
              <a:defRPr sz="2400">
                <a:cs typeface="+mn-ea"/>
              </a:defRPr>
            </a:lvl1pPr>
          </a:lstStyle>
          <a:p>
            <a:r>
              <a:rPr lang="zh-CN" altLang="en-US">
                <a:latin typeface="+mj-lt"/>
                <a:ea typeface="+mj-ea"/>
                <a:cs typeface="+mj-cs"/>
              </a:rPr>
              <a:t>老板驱动的流程</a:t>
            </a:r>
            <a:endParaRPr lang="zh-CN" altLang="en-US">
              <a:latin typeface="+mj-lt"/>
              <a:ea typeface="+mj-ea"/>
              <a:cs typeface="+mj-cs"/>
            </a:endParaRPr>
          </a:p>
        </p:txBody>
      </p:sp>
      <p:sp>
        <p:nvSpPr>
          <p:cNvPr id="9" name="文本框 8"/>
          <p:cNvSpPr txBox="1"/>
          <p:nvPr>
            <p:custDataLst>
              <p:tags r:id="rId7"/>
            </p:custDataLst>
          </p:nvPr>
        </p:nvSpPr>
        <p:spPr>
          <a:xfrm>
            <a:off x="7173068" y="4827370"/>
            <a:ext cx="2822185" cy="1339341"/>
          </a:xfrm>
          <a:prstGeom prst="rect">
            <a:avLst/>
          </a:prstGeom>
        </p:spPr>
        <p:txBody>
          <a:bodyPr wrap="square">
            <a:normAutofit lnSpcReduction="10000"/>
          </a:bodyPr>
          <a:lstStyle>
            <a:defPPr>
              <a:defRPr lang="zh-CN"/>
            </a:defPPr>
            <a:lvl1pPr>
              <a:lnSpc>
                <a:spcPct val="130000"/>
              </a:lnSpc>
              <a:defRPr sz="1600">
                <a:solidFill>
                  <a:schemeClr val="tx1">
                    <a:lumMod val="50000"/>
                    <a:lumOff val="50000"/>
                  </a:schemeClr>
                </a:solidFill>
                <a:cs typeface="+mn-ea"/>
              </a:defRPr>
            </a:lvl1pPr>
          </a:lstStyle>
          <a:p>
            <a:r>
              <a:rPr lang="zh-CN" altLang="en-US">
                <a:cs typeface="+mn-cs"/>
              </a:rPr>
              <a:t>外行管理内行</a:t>
            </a:r>
            <a:endParaRPr lang="zh-CN" altLang="en-US">
              <a:cs typeface="+mn-cs"/>
            </a:endParaRPr>
          </a:p>
          <a:p>
            <a:r>
              <a:rPr lang="zh-CN" altLang="en-US">
                <a:cs typeface="+mn-cs"/>
              </a:rPr>
              <a:t>团队受限于个人</a:t>
            </a:r>
            <a:endParaRPr lang="zh-CN" altLang="en-US">
              <a:cs typeface="+mn-cs"/>
            </a:endParaRPr>
          </a:p>
        </p:txBody>
      </p:sp>
      <p:sp>
        <p:nvSpPr>
          <p:cNvPr id="11" name="文本框 10"/>
          <p:cNvSpPr txBox="1"/>
          <p:nvPr>
            <p:custDataLst>
              <p:tags r:id="rId8"/>
            </p:custDataLst>
          </p:nvPr>
        </p:nvSpPr>
        <p:spPr>
          <a:xfrm>
            <a:off x="8200571" y="4287567"/>
            <a:ext cx="1794682" cy="450829"/>
          </a:xfrm>
          <a:prstGeom prst="rect">
            <a:avLst/>
          </a:prstGeom>
        </p:spPr>
        <p:txBody>
          <a:bodyPr wrap="square" anchor="b">
            <a:normAutofit lnSpcReduction="20000"/>
          </a:bodyPr>
          <a:lstStyle>
            <a:defPPr>
              <a:defRPr lang="zh-CN"/>
            </a:defPPr>
            <a:lvl1pPr>
              <a:lnSpc>
                <a:spcPct val="130000"/>
              </a:lnSpc>
              <a:defRPr sz="2000">
                <a:latin typeface="+mj-lt"/>
                <a:cs typeface="+mn-ea"/>
              </a:defRPr>
            </a:lvl1pPr>
          </a:lstStyle>
          <a:p>
            <a:r>
              <a:rPr lang="zh-CN" altLang="en-US">
                <a:ea typeface="+mj-ea"/>
                <a:cs typeface="+mj-cs"/>
              </a:rPr>
              <a:t>劣势</a:t>
            </a:r>
            <a:endParaRPr lang="zh-CN" altLang="en-US">
              <a:ea typeface="+mj-ea"/>
              <a:cs typeface="+mj-cs"/>
            </a:endParaRPr>
          </a:p>
        </p:txBody>
      </p:sp>
      <p:pic>
        <p:nvPicPr>
          <p:cNvPr id="18" name="图片 17"/>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1822349" y="3812296"/>
            <a:ext cx="3276600" cy="2181225"/>
          </a:xfrm>
          <a:prstGeom prst="rect">
            <a:avLst/>
          </a:prstGeom>
        </p:spPr>
      </p:pic>
      <p:pic>
        <p:nvPicPr>
          <p:cNvPr id="19" name="图片 18"/>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7073267" y="1264117"/>
            <a:ext cx="2952750" cy="2209800"/>
          </a:xfrm>
          <a:prstGeom prst="rect">
            <a:avLst/>
          </a:prstGeom>
        </p:spPr>
      </p:pic>
    </p:spTree>
    <p:custDataLst>
      <p:tags r:id="rId1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Modern software engineering\资料图片\如果的世界图片.png如果的世界图片"/>
          <p:cNvPicPr>
            <a:picLocks noChangeAspect="1"/>
          </p:cNvPicPr>
          <p:nvPr/>
        </p:nvPicPr>
        <p:blipFill>
          <a:blip r:embed="rId1"/>
          <a:srcRect/>
          <a:stretch>
            <a:fillRect/>
          </a:stretch>
        </p:blipFill>
        <p:spPr>
          <a:xfrm>
            <a:off x="948690" y="-62230"/>
            <a:ext cx="11326495" cy="6981825"/>
          </a:xfrm>
          <a:prstGeom prst="rect">
            <a:avLst/>
          </a:prstGeom>
        </p:spPr>
      </p:pic>
      <p:sp>
        <p:nvSpPr>
          <p:cNvPr id="10" name="矩形 9"/>
          <p:cNvSpPr/>
          <p:nvPr>
            <p:custDataLst>
              <p:tags r:id="rId2"/>
            </p:custDataLst>
          </p:nvPr>
        </p:nvSpPr>
        <p:spPr>
          <a:xfrm>
            <a:off x="3618230" y="1254125"/>
            <a:ext cx="4634230" cy="4877435"/>
          </a:xfrm>
          <a:prstGeom prst="rect">
            <a:avLst/>
          </a:prstGeom>
          <a:solidFill>
            <a:schemeClr val="accent1">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tx2"/>
              </a:solidFill>
              <a:cs typeface="+mn-ea"/>
              <a:sym typeface="+mn-lt"/>
            </a:endParaRPr>
          </a:p>
        </p:txBody>
      </p:sp>
      <p:sp>
        <p:nvSpPr>
          <p:cNvPr id="5" name="文本框 4"/>
          <p:cNvSpPr txBox="1"/>
          <p:nvPr>
            <p:custDataLst>
              <p:tags r:id="rId3"/>
            </p:custDataLst>
          </p:nvPr>
        </p:nvSpPr>
        <p:spPr>
          <a:xfrm>
            <a:off x="4398010" y="1513840"/>
            <a:ext cx="2919730" cy="1154430"/>
          </a:xfrm>
          <a:prstGeom prst="rect">
            <a:avLst/>
          </a:prstGeom>
        </p:spPr>
        <p:txBody>
          <a:bodyPr wrap="square">
            <a:normAutofit lnSpcReduction="10000"/>
          </a:bodyPr>
          <a:lstStyle>
            <a:defPPr>
              <a:defRPr lang="zh-CN"/>
            </a:defPPr>
            <a:lvl1pPr algn="ctr">
              <a:lnSpc>
                <a:spcPct val="130000"/>
              </a:lnSpc>
              <a:defRPr sz="2800" b="1">
                <a:solidFill>
                  <a:schemeClr val="bg1"/>
                </a:solidFill>
                <a:cs typeface="+mn-ea"/>
              </a:defRPr>
            </a:lvl1pPr>
          </a:lstStyle>
          <a:p>
            <a:r>
              <a:rPr lang="zh-CN">
                <a:solidFill>
                  <a:schemeClr val="tx1"/>
                </a:solidFill>
                <a:latin typeface="+mj-lt"/>
                <a:ea typeface="+mj-ea"/>
                <a:cs typeface="+mj-cs"/>
              </a:rPr>
              <a:t>渐进交付的流程</a:t>
            </a:r>
            <a:endParaRPr lang="zh-CN">
              <a:solidFill>
                <a:schemeClr val="tx1"/>
              </a:solidFill>
              <a:latin typeface="+mj-lt"/>
              <a:ea typeface="+mj-ea"/>
              <a:cs typeface="+mj-cs"/>
            </a:endParaRPr>
          </a:p>
        </p:txBody>
      </p:sp>
      <p:sp>
        <p:nvSpPr>
          <p:cNvPr id="6" name="文本框 5"/>
          <p:cNvSpPr txBox="1"/>
          <p:nvPr>
            <p:custDataLst>
              <p:tags r:id="rId4"/>
            </p:custDataLst>
          </p:nvPr>
        </p:nvSpPr>
        <p:spPr>
          <a:xfrm>
            <a:off x="4055110" y="2456180"/>
            <a:ext cx="3605530" cy="3310255"/>
          </a:xfrm>
          <a:prstGeom prst="rect">
            <a:avLst/>
          </a:prstGeom>
        </p:spPr>
        <p:txBody>
          <a:bodyPr wrap="square">
            <a:normAutofit/>
          </a:bodyPr>
          <a:lstStyle>
            <a:defPPr>
              <a:defRPr lang="zh-CN"/>
            </a:defPPr>
            <a:lvl1pPr algn="ctr">
              <a:lnSpc>
                <a:spcPct val="130000"/>
              </a:lnSpc>
              <a:defRPr>
                <a:solidFill>
                  <a:schemeClr val="bg1"/>
                </a:solidFill>
                <a:cs typeface="+mn-ea"/>
              </a:defRPr>
            </a:lvl1pPr>
          </a:lstStyle>
          <a:p>
            <a:pPr algn="l"/>
            <a:r>
              <a:rPr lang="en-US" altLang="zh-CN">
                <a:solidFill>
                  <a:schemeClr val="tx1"/>
                </a:solidFill>
                <a:latin typeface="+mn-ea"/>
                <a:cs typeface="+mn-cs"/>
              </a:rPr>
              <a:t>◎《如果的世界》的开发。在开发结束之后，仍然维护，不断做出新的功能和活动，来吸引玩家，增加游戏的粘性，为公司带来更大的利润。</a:t>
            </a:r>
            <a:endParaRPr lang="en-US" altLang="zh-CN">
              <a:solidFill>
                <a:schemeClr val="tx1"/>
              </a:solidFill>
              <a:latin typeface="+mn-ea"/>
              <a:cs typeface="+mn-cs"/>
            </a:endParaRPr>
          </a:p>
          <a:p>
            <a:pPr algn="l"/>
            <a:endParaRPr lang="en-US" altLang="zh-CN">
              <a:solidFill>
                <a:schemeClr val="tx1"/>
              </a:solidFill>
              <a:latin typeface="+mn-ea"/>
              <a:cs typeface="+mn-cs"/>
            </a:endParaRPr>
          </a:p>
          <a:p>
            <a:pPr algn="l"/>
            <a:r>
              <a:rPr lang="en-US" altLang="zh-CN">
                <a:solidFill>
                  <a:schemeClr val="tx1"/>
                </a:solidFill>
                <a:latin typeface="+mn-ea"/>
                <a:cs typeface="+mn-cs"/>
                <a:sym typeface="+mn-ea"/>
              </a:rPr>
              <a:t>◎</a:t>
            </a:r>
            <a:r>
              <a:rPr lang="zh-CN" altLang="en-US">
                <a:solidFill>
                  <a:schemeClr val="tx1"/>
                </a:solidFill>
                <a:latin typeface="+mn-ea"/>
                <a:cs typeface="+mn-cs"/>
                <a:sym typeface="+mn-ea"/>
              </a:rPr>
              <a:t>以战养战，不断推出新版本，持续获利。</a:t>
            </a:r>
            <a:endParaRPr lang="zh-CN" altLang="en-US">
              <a:solidFill>
                <a:schemeClr val="tx1"/>
              </a:solidFill>
              <a:latin typeface="+mn-ea"/>
              <a:cs typeface="+mn-cs"/>
              <a:sym typeface="+mn-ea"/>
            </a:endParaRPr>
          </a:p>
        </p:txBody>
      </p:sp>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28750" y="318770"/>
            <a:ext cx="8620125" cy="522795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GTA"/>
          <p:cNvPicPr>
            <a:picLocks noChangeAspect="1"/>
          </p:cNvPicPr>
          <p:nvPr/>
        </p:nvPicPr>
        <p:blipFill>
          <a:blip r:embed="rId1"/>
          <a:srcRect r="31723"/>
          <a:stretch>
            <a:fillRect/>
          </a:stretch>
        </p:blipFill>
        <p:spPr>
          <a:xfrm>
            <a:off x="3893185" y="-1905"/>
            <a:ext cx="8308340" cy="6845300"/>
          </a:xfrm>
          <a:prstGeom prst="rect">
            <a:avLst/>
          </a:prstGeom>
        </p:spPr>
      </p:pic>
      <p:sp>
        <p:nvSpPr>
          <p:cNvPr id="8" name="文本框 7"/>
          <p:cNvSpPr txBox="1"/>
          <p:nvPr>
            <p:custDataLst>
              <p:tags r:id="rId2"/>
            </p:custDataLst>
          </p:nvPr>
        </p:nvSpPr>
        <p:spPr>
          <a:xfrm>
            <a:off x="509906" y="375765"/>
            <a:ext cx="4216710" cy="522451"/>
          </a:xfrm>
          <a:prstGeom prst="rect">
            <a:avLst/>
          </a:prstGeom>
        </p:spPr>
        <p:txBody>
          <a:bodyPr wrap="square">
            <a:normAutofit lnSpcReduction="20000"/>
          </a:bodyPr>
          <a:lstStyle>
            <a:defPPr>
              <a:defRPr lang="zh-CN"/>
            </a:defPPr>
            <a:lvl1pPr>
              <a:lnSpc>
                <a:spcPct val="130000"/>
              </a:lnSpc>
              <a:defRPr sz="2400">
                <a:cs typeface="+mn-ea"/>
              </a:defRPr>
            </a:lvl1pPr>
          </a:lstStyle>
          <a:p>
            <a:r>
              <a:rPr lang="zh-CN" altLang="en-US">
                <a:latin typeface="+mj-lt"/>
                <a:ea typeface="+mj-ea"/>
                <a:cs typeface="+mj-cs"/>
              </a:rPr>
              <a:t>渐进交付的流程</a:t>
            </a:r>
            <a:endParaRPr lang="zh-CN" altLang="en-US">
              <a:latin typeface="+mj-lt"/>
              <a:ea typeface="+mj-ea"/>
              <a:cs typeface="+mj-cs"/>
            </a:endParaRPr>
          </a:p>
        </p:txBody>
      </p:sp>
      <p:pic>
        <p:nvPicPr>
          <p:cNvPr id="2" name="图片 1" descr="无人深空"/>
          <p:cNvPicPr>
            <a:picLocks noChangeAspect="1"/>
          </p:cNvPicPr>
          <p:nvPr/>
        </p:nvPicPr>
        <p:blipFill>
          <a:blip r:embed="rId3"/>
          <a:srcRect l="25758" r="25379"/>
          <a:stretch>
            <a:fillRect/>
          </a:stretch>
        </p:blipFill>
        <p:spPr>
          <a:xfrm>
            <a:off x="-635" y="-18415"/>
            <a:ext cx="5960745" cy="6861810"/>
          </a:xfrm>
          <a:prstGeom prst="rect">
            <a:avLst/>
          </a:prstGeom>
        </p:spPr>
      </p:pic>
      <p:sp>
        <p:nvSpPr>
          <p:cNvPr id="4" name="矩形 3"/>
          <p:cNvSpPr/>
          <p:nvPr>
            <p:custDataLst>
              <p:tags r:id="rId4"/>
            </p:custDataLst>
          </p:nvPr>
        </p:nvSpPr>
        <p:spPr>
          <a:xfrm>
            <a:off x="3662680" y="1238885"/>
            <a:ext cx="4634230" cy="4877435"/>
          </a:xfrm>
          <a:prstGeom prst="rect">
            <a:avLst/>
          </a:prstGeom>
          <a:solidFill>
            <a:schemeClr val="accent1">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chemeClr val="tx2"/>
              </a:solidFill>
              <a:cs typeface="+mn-ea"/>
              <a:sym typeface="+mn-lt"/>
            </a:endParaRPr>
          </a:p>
        </p:txBody>
      </p:sp>
      <p:sp>
        <p:nvSpPr>
          <p:cNvPr id="5" name="文本框 4"/>
          <p:cNvSpPr txBox="1"/>
          <p:nvPr>
            <p:custDataLst>
              <p:tags r:id="rId5"/>
            </p:custDataLst>
          </p:nvPr>
        </p:nvSpPr>
        <p:spPr>
          <a:xfrm>
            <a:off x="4519930" y="1506220"/>
            <a:ext cx="2919730" cy="1154430"/>
          </a:xfrm>
          <a:prstGeom prst="rect">
            <a:avLst/>
          </a:prstGeom>
        </p:spPr>
        <p:txBody>
          <a:bodyPr wrap="square">
            <a:normAutofit lnSpcReduction="10000"/>
          </a:bodyPr>
          <a:lstStyle>
            <a:defPPr>
              <a:defRPr lang="zh-CN"/>
            </a:defPPr>
            <a:lvl1pPr algn="ctr">
              <a:lnSpc>
                <a:spcPct val="130000"/>
              </a:lnSpc>
              <a:defRPr sz="2800" b="1">
                <a:solidFill>
                  <a:schemeClr val="bg1"/>
                </a:solidFill>
                <a:cs typeface="+mn-ea"/>
              </a:defRPr>
            </a:lvl1pPr>
          </a:lstStyle>
          <a:p>
            <a:r>
              <a:rPr lang="en-US" altLang="zh-CN">
                <a:solidFill>
                  <a:schemeClr val="tx1"/>
                </a:solidFill>
                <a:latin typeface="+mj-lt"/>
                <a:ea typeface="+mj-ea"/>
                <a:cs typeface="+mj-cs"/>
              </a:rPr>
              <a:t>MVP VS MBP</a:t>
            </a:r>
            <a:endParaRPr lang="en-US" altLang="zh-CN">
              <a:solidFill>
                <a:schemeClr val="tx1"/>
              </a:solidFill>
              <a:latin typeface="+mj-lt"/>
              <a:ea typeface="+mj-ea"/>
              <a:cs typeface="+mj-cs"/>
            </a:endParaRPr>
          </a:p>
        </p:txBody>
      </p:sp>
      <p:sp>
        <p:nvSpPr>
          <p:cNvPr id="12" name="文本框 11"/>
          <p:cNvSpPr txBox="1"/>
          <p:nvPr>
            <p:custDataLst>
              <p:tags r:id="rId6"/>
            </p:custDataLst>
          </p:nvPr>
        </p:nvSpPr>
        <p:spPr>
          <a:xfrm>
            <a:off x="4055110" y="2456180"/>
            <a:ext cx="3605530" cy="3310255"/>
          </a:xfrm>
          <a:prstGeom prst="rect">
            <a:avLst/>
          </a:prstGeom>
        </p:spPr>
        <p:txBody>
          <a:bodyPr wrap="square">
            <a:normAutofit/>
          </a:bodyPr>
          <a:lstStyle>
            <a:defPPr>
              <a:defRPr lang="zh-CN"/>
            </a:defPPr>
            <a:lvl1pPr algn="ctr">
              <a:lnSpc>
                <a:spcPct val="130000"/>
              </a:lnSpc>
              <a:defRPr>
                <a:solidFill>
                  <a:schemeClr val="bg1"/>
                </a:solidFill>
                <a:cs typeface="+mn-ea"/>
              </a:defRPr>
            </a:lvl1pPr>
          </a:lstStyle>
          <a:p>
            <a:pPr algn="l"/>
            <a:r>
              <a:rPr lang="en-US" altLang="zh-CN">
                <a:solidFill>
                  <a:schemeClr val="tx1"/>
                </a:solidFill>
                <a:latin typeface="+mn-ea"/>
                <a:cs typeface="+mn-cs"/>
              </a:rPr>
              <a:t>◎MVP:</a:t>
            </a:r>
            <a:r>
              <a:rPr lang="zh-CN" altLang="en-US">
                <a:solidFill>
                  <a:schemeClr val="tx1"/>
                </a:solidFill>
                <a:latin typeface="+mn-ea"/>
                <a:cs typeface="+mn-cs"/>
              </a:rPr>
              <a:t>强调更早获得用户的反馈，可以在此前就发布。强调产品核心价值。（有创意的公司）</a:t>
            </a:r>
            <a:endParaRPr lang="en-US" altLang="zh-CN">
              <a:solidFill>
                <a:schemeClr val="tx1"/>
              </a:solidFill>
              <a:latin typeface="+mn-ea"/>
              <a:cs typeface="+mn-cs"/>
            </a:endParaRPr>
          </a:p>
          <a:p>
            <a:pPr algn="l"/>
            <a:endParaRPr lang="en-US" altLang="zh-CN">
              <a:solidFill>
                <a:schemeClr val="tx1"/>
              </a:solidFill>
              <a:latin typeface="+mn-ea"/>
              <a:cs typeface="+mn-cs"/>
            </a:endParaRPr>
          </a:p>
          <a:p>
            <a:pPr algn="l"/>
            <a:r>
              <a:rPr lang="en-US" altLang="zh-CN">
                <a:solidFill>
                  <a:schemeClr val="tx1"/>
                </a:solidFill>
                <a:latin typeface="+mn-ea"/>
                <a:cs typeface="+mn-cs"/>
                <a:sym typeface="+mn-ea"/>
              </a:rPr>
              <a:t>◎MBP</a:t>
            </a:r>
            <a:r>
              <a:rPr lang="zh-CN" altLang="en-US">
                <a:solidFill>
                  <a:schemeClr val="tx1"/>
                </a:solidFill>
                <a:latin typeface="+mn-ea"/>
                <a:cs typeface="+mn-cs"/>
                <a:sym typeface="+mn-ea"/>
              </a:rPr>
              <a:t>：对用户的需求了然于心，将产品最全最美的形态展现出来，一举征服用户。（有底蕴的公司）</a:t>
            </a:r>
            <a:endParaRPr lang="zh-CN" altLang="en-US">
              <a:solidFill>
                <a:schemeClr val="tx1"/>
              </a:solidFill>
              <a:latin typeface="+mn-ea"/>
              <a:cs typeface="+mn-cs"/>
              <a:sym typeface="+mn-ea"/>
            </a:endParaRPr>
          </a:p>
        </p:txBody>
      </p:sp>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2"/>
          <p:cNvSpPr txBox="1"/>
          <p:nvPr>
            <p:custDataLst>
              <p:tags r:id="rId1"/>
            </p:custDataLst>
          </p:nvPr>
        </p:nvSpPr>
        <p:spPr>
          <a:xfrm>
            <a:off x="346552" y="3027354"/>
            <a:ext cx="2355842" cy="371513"/>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latin typeface="+mj-lt"/>
                <a:ea typeface="+mj-ea"/>
                <a:cs typeface="+mj-cs"/>
              </a:rPr>
              <a:t>Title</a:t>
            </a:r>
            <a:endParaRPr lang="en-US" altLang="zh-CN">
              <a:latin typeface="+mj-lt"/>
              <a:ea typeface="+mj-ea"/>
              <a:cs typeface="+mj-cs"/>
            </a:endParaRPr>
          </a:p>
        </p:txBody>
      </p:sp>
      <p:sp>
        <p:nvSpPr>
          <p:cNvPr id="21" name="文本框 23"/>
          <p:cNvSpPr txBox="1"/>
          <p:nvPr>
            <p:custDataLst>
              <p:tags r:id="rId2"/>
            </p:custDataLst>
          </p:nvPr>
        </p:nvSpPr>
        <p:spPr>
          <a:xfrm>
            <a:off x="346553" y="3468492"/>
            <a:ext cx="2355841" cy="711621"/>
          </a:xfrm>
          <a:prstGeom prst="rect">
            <a:avLst/>
          </a:prstGeom>
          <a:noFill/>
        </p:spPr>
        <p:txBody>
          <a:bodyPr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a:t>Unified fonts make reading more fluent. Copy paste fonts.</a:t>
            </a:r>
            <a:endParaRPr lang="en-US" altLang="zh-CN" sz="1200"/>
          </a:p>
        </p:txBody>
      </p:sp>
      <p:sp>
        <p:nvSpPr>
          <p:cNvPr id="18" name="文本框 26"/>
          <p:cNvSpPr txBox="1"/>
          <p:nvPr>
            <p:custDataLst>
              <p:tags r:id="rId3"/>
            </p:custDataLst>
          </p:nvPr>
        </p:nvSpPr>
        <p:spPr>
          <a:xfrm>
            <a:off x="3394362" y="3027354"/>
            <a:ext cx="2355842" cy="371513"/>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latin typeface="+mj-lt"/>
                <a:ea typeface="+mj-ea"/>
                <a:cs typeface="+mj-cs"/>
              </a:rPr>
              <a:t>Title</a:t>
            </a:r>
            <a:endParaRPr lang="en-US" altLang="zh-CN">
              <a:latin typeface="+mj-lt"/>
              <a:ea typeface="+mj-ea"/>
              <a:cs typeface="+mj-cs"/>
            </a:endParaRPr>
          </a:p>
        </p:txBody>
      </p:sp>
      <p:sp>
        <p:nvSpPr>
          <p:cNvPr id="19" name="文本框 27"/>
          <p:cNvSpPr txBox="1"/>
          <p:nvPr>
            <p:custDataLst>
              <p:tags r:id="rId4"/>
            </p:custDataLst>
          </p:nvPr>
        </p:nvSpPr>
        <p:spPr>
          <a:xfrm>
            <a:off x="3394363" y="3468492"/>
            <a:ext cx="2355841" cy="711621"/>
          </a:xfrm>
          <a:prstGeom prst="rect">
            <a:avLst/>
          </a:prstGeom>
          <a:noFill/>
        </p:spPr>
        <p:txBody>
          <a:bodyPr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a:t>Unified fonts make reading more fluent. Copy paste fonts.</a:t>
            </a:r>
            <a:endParaRPr lang="en-US" altLang="zh-CN" sz="1200"/>
          </a:p>
        </p:txBody>
      </p:sp>
      <p:sp>
        <p:nvSpPr>
          <p:cNvPr id="16" name="文本框 29"/>
          <p:cNvSpPr txBox="1"/>
          <p:nvPr>
            <p:custDataLst>
              <p:tags r:id="rId5"/>
            </p:custDataLst>
          </p:nvPr>
        </p:nvSpPr>
        <p:spPr>
          <a:xfrm>
            <a:off x="6442171" y="3027354"/>
            <a:ext cx="2355842" cy="371513"/>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latin typeface="+mj-lt"/>
                <a:ea typeface="+mj-ea"/>
                <a:cs typeface="+mj-cs"/>
              </a:rPr>
              <a:t>Title</a:t>
            </a:r>
            <a:endParaRPr lang="en-US" altLang="zh-CN">
              <a:latin typeface="+mj-lt"/>
              <a:ea typeface="+mj-ea"/>
              <a:cs typeface="+mj-cs"/>
            </a:endParaRPr>
          </a:p>
        </p:txBody>
      </p:sp>
      <p:sp>
        <p:nvSpPr>
          <p:cNvPr id="17" name="文本框 30"/>
          <p:cNvSpPr txBox="1"/>
          <p:nvPr>
            <p:custDataLst>
              <p:tags r:id="rId6"/>
            </p:custDataLst>
          </p:nvPr>
        </p:nvSpPr>
        <p:spPr>
          <a:xfrm>
            <a:off x="6442172" y="3468492"/>
            <a:ext cx="2355841" cy="711621"/>
          </a:xfrm>
          <a:prstGeom prst="rect">
            <a:avLst/>
          </a:prstGeom>
          <a:noFill/>
        </p:spPr>
        <p:txBody>
          <a:bodyPr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a:t>Unified fonts make reading more fluent. Copy paste fonts.</a:t>
            </a:r>
            <a:endParaRPr lang="en-US" altLang="zh-CN" sz="1200"/>
          </a:p>
        </p:txBody>
      </p:sp>
      <p:sp>
        <p:nvSpPr>
          <p:cNvPr id="14" name="文本框 32"/>
          <p:cNvSpPr txBox="1"/>
          <p:nvPr>
            <p:custDataLst>
              <p:tags r:id="rId7"/>
            </p:custDataLst>
          </p:nvPr>
        </p:nvSpPr>
        <p:spPr>
          <a:xfrm>
            <a:off x="9489980" y="3027354"/>
            <a:ext cx="2355842" cy="371513"/>
          </a:xfrm>
          <a:prstGeom prst="rect">
            <a:avLst/>
          </a:prstGeom>
          <a:noFill/>
        </p:spPr>
        <p:txBody>
          <a:bodyPr wrap="square" lIns="90000" tIns="46800" rIns="90000" bIns="4680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latin typeface="+mj-lt"/>
                <a:ea typeface="+mj-ea"/>
                <a:cs typeface="+mj-cs"/>
              </a:rPr>
              <a:t>Title</a:t>
            </a:r>
            <a:endParaRPr lang="en-US" altLang="zh-CN">
              <a:latin typeface="+mj-lt"/>
              <a:ea typeface="+mj-ea"/>
              <a:cs typeface="+mj-cs"/>
            </a:endParaRPr>
          </a:p>
        </p:txBody>
      </p:sp>
      <p:sp>
        <p:nvSpPr>
          <p:cNvPr id="15" name="文本框 33"/>
          <p:cNvSpPr txBox="1"/>
          <p:nvPr>
            <p:custDataLst>
              <p:tags r:id="rId8"/>
            </p:custDataLst>
          </p:nvPr>
        </p:nvSpPr>
        <p:spPr>
          <a:xfrm>
            <a:off x="9489981" y="3468492"/>
            <a:ext cx="2355841" cy="711621"/>
          </a:xfrm>
          <a:prstGeom prst="rect">
            <a:avLst/>
          </a:prstGeom>
          <a:noFill/>
        </p:spPr>
        <p:txBody>
          <a:bodyPr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a:t>Unified fonts make reading more fluent. Copy paste fonts.</a:t>
            </a:r>
            <a:endParaRPr lang="en-US" altLang="zh-CN" sz="1200"/>
          </a:p>
        </p:txBody>
      </p:sp>
      <p:pic>
        <p:nvPicPr>
          <p:cNvPr id="3" name="图片 2"/>
          <p:cNvPicPr>
            <a:picLocks noChangeAspect="1"/>
          </p:cNvPicPr>
          <p:nvPr>
            <p:custDataLst>
              <p:tags r:id="rId9"/>
            </p:custDataLst>
          </p:nvPr>
        </p:nvPicPr>
        <p:blipFill rotWithShape="1">
          <a:blip r:embed="rId10">
            <a:extLst>
              <a:ext uri="{28A0092B-C50C-407E-A947-70E740481C1C}">
                <a14:useLocalDpi xmlns:a14="http://schemas.microsoft.com/office/drawing/2010/main" val="0"/>
              </a:ext>
            </a:extLst>
          </a:blip>
          <a:srcRect t="361" b="571"/>
          <a:stretch>
            <a:fillRect/>
          </a:stretch>
        </p:blipFill>
        <p:spPr>
          <a:xfrm>
            <a:off x="3076579" y="-11242"/>
            <a:ext cx="3019425" cy="2434571"/>
          </a:xfrm>
          <a:prstGeom prst="rect">
            <a:avLst/>
          </a:prstGeom>
        </p:spPr>
      </p:pic>
      <p:pic>
        <p:nvPicPr>
          <p:cNvPr id="22" name="图片 21"/>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0" y="-11242"/>
            <a:ext cx="3076575" cy="2438400"/>
          </a:xfrm>
          <a:prstGeom prst="rect">
            <a:avLst/>
          </a:prstGeom>
        </p:spPr>
      </p:pic>
      <p:pic>
        <p:nvPicPr>
          <p:cNvPr id="7" name="图片 6"/>
          <p:cNvPicPr>
            <a:picLocks noChangeAspect="1"/>
          </p:cNvPicPr>
          <p:nvPr>
            <p:custDataLst>
              <p:tags r:id="rId13"/>
            </p:custDataLst>
          </p:nvPr>
        </p:nvPicPr>
        <p:blipFill rotWithShape="1">
          <a:blip r:embed="rId14">
            <a:extLst>
              <a:ext uri="{28A0092B-C50C-407E-A947-70E740481C1C}">
                <a14:useLocalDpi xmlns:a14="http://schemas.microsoft.com/office/drawing/2010/main" val="0"/>
              </a:ext>
            </a:extLst>
          </a:blip>
          <a:srcRect b="931"/>
          <a:stretch>
            <a:fillRect/>
          </a:stretch>
        </p:blipFill>
        <p:spPr>
          <a:xfrm>
            <a:off x="6096791" y="-11905"/>
            <a:ext cx="3009900" cy="2434571"/>
          </a:xfrm>
          <a:prstGeom prst="rect">
            <a:avLst/>
          </a:prstGeom>
        </p:spPr>
      </p:pic>
      <p:pic>
        <p:nvPicPr>
          <p:cNvPr id="9" name="图片 8"/>
          <p:cNvPicPr>
            <a:picLocks noChangeAspect="1"/>
          </p:cNvPicPr>
          <p:nvPr>
            <p:custDataLst>
              <p:tags r:id="rId15"/>
            </p:custDataLst>
          </p:nvPr>
        </p:nvPicPr>
        <p:blipFill rotWithShape="1">
          <a:blip r:embed="rId16">
            <a:extLst>
              <a:ext uri="{28A0092B-C50C-407E-A947-70E740481C1C}">
                <a14:useLocalDpi xmlns:a14="http://schemas.microsoft.com/office/drawing/2010/main" val="0"/>
              </a:ext>
            </a:extLst>
          </a:blip>
          <a:srcRect t="208" b="492"/>
          <a:stretch>
            <a:fillRect/>
          </a:stretch>
        </p:blipFill>
        <p:spPr>
          <a:xfrm>
            <a:off x="9103080" y="-11905"/>
            <a:ext cx="3086100" cy="2440257"/>
          </a:xfrm>
          <a:prstGeom prst="rect">
            <a:avLst/>
          </a:prstGeom>
        </p:spPr>
      </p:pic>
      <p:pic>
        <p:nvPicPr>
          <p:cNvPr id="11" name="图片 10"/>
          <p:cNvPicPr>
            <a:picLocks noChangeAspect="1"/>
          </p:cNvPicPr>
          <p:nvPr>
            <p:custDataLst>
              <p:tags r:id="rId17"/>
            </p:custDataLst>
          </p:nvPr>
        </p:nvPicPr>
        <p:blipFill rotWithShape="1">
          <a:blip r:embed="rId18">
            <a:extLst>
              <a:ext uri="{28A0092B-C50C-407E-A947-70E740481C1C}">
                <a14:useLocalDpi xmlns:a14="http://schemas.microsoft.com/office/drawing/2010/main" val="0"/>
              </a:ext>
            </a:extLst>
          </a:blip>
          <a:srcRect b="-229"/>
          <a:stretch>
            <a:fillRect/>
          </a:stretch>
        </p:blipFill>
        <p:spPr>
          <a:xfrm>
            <a:off x="9055164" y="4429650"/>
            <a:ext cx="3171825" cy="2432400"/>
          </a:xfrm>
          <a:prstGeom prst="rect">
            <a:avLst/>
          </a:prstGeom>
        </p:spPr>
      </p:pic>
      <p:pic>
        <p:nvPicPr>
          <p:cNvPr id="13" name="图片 12"/>
          <p:cNvPicPr>
            <a:picLocks noChangeAspect="1"/>
          </p:cNvPicPr>
          <p:nvPr>
            <p:custDataLst>
              <p:tags r:id="rId19"/>
            </p:custDataLst>
          </p:nvPr>
        </p:nvPicPr>
        <p:blipFill rotWithShape="1">
          <a:blip r:embed="rId20">
            <a:extLst>
              <a:ext uri="{28A0092B-C50C-407E-A947-70E740481C1C}">
                <a14:useLocalDpi xmlns:a14="http://schemas.microsoft.com/office/drawing/2010/main" val="0"/>
              </a:ext>
            </a:extLst>
          </a:blip>
          <a:srcRect t="420" b="1388"/>
          <a:stretch>
            <a:fillRect/>
          </a:stretch>
        </p:blipFill>
        <p:spPr>
          <a:xfrm>
            <a:off x="-6529" y="4443535"/>
            <a:ext cx="3076575" cy="2413013"/>
          </a:xfrm>
          <a:prstGeom prst="rect">
            <a:avLst/>
          </a:prstGeom>
        </p:spPr>
      </p:pic>
      <p:pic>
        <p:nvPicPr>
          <p:cNvPr id="32" name="图片 31"/>
          <p:cNvPicPr>
            <a:picLocks noChangeAspect="1"/>
          </p:cNvPicPr>
          <p:nvPr>
            <p:custDataLst>
              <p:tags r:id="rId21"/>
            </p:custDataLst>
          </p:nvPr>
        </p:nvPicPr>
        <p:blipFill rotWithShape="1">
          <a:blip r:embed="rId22">
            <a:extLst>
              <a:ext uri="{28A0092B-C50C-407E-A947-70E740481C1C}">
                <a14:useLocalDpi xmlns:a14="http://schemas.microsoft.com/office/drawing/2010/main" val="0"/>
              </a:ext>
            </a:extLst>
          </a:blip>
          <a:srcRect b="794"/>
          <a:stretch>
            <a:fillRect/>
          </a:stretch>
        </p:blipFill>
        <p:spPr>
          <a:xfrm>
            <a:off x="3070046" y="4445874"/>
            <a:ext cx="3022843" cy="2409825"/>
          </a:xfrm>
          <a:prstGeom prst="rect">
            <a:avLst/>
          </a:prstGeom>
        </p:spPr>
      </p:pic>
      <p:pic>
        <p:nvPicPr>
          <p:cNvPr id="34" name="图片 33"/>
          <p:cNvPicPr>
            <a:picLocks noChangeAspect="1"/>
          </p:cNvPicPr>
          <p:nvPr>
            <p:custDataLst>
              <p:tags r:id="rId23"/>
            </p:custDataLst>
          </p:nvPr>
        </p:nvPicPr>
        <p:blipFill rotWithShape="1">
          <a:blip r:embed="rId24">
            <a:extLst>
              <a:ext uri="{28A0092B-C50C-407E-A947-70E740481C1C}">
                <a14:useLocalDpi xmlns:a14="http://schemas.microsoft.com/office/drawing/2010/main" val="0"/>
              </a:ext>
            </a:extLst>
          </a:blip>
          <a:srcRect b="1172"/>
          <a:stretch>
            <a:fillRect/>
          </a:stretch>
        </p:blipFill>
        <p:spPr>
          <a:xfrm>
            <a:off x="6092889" y="4435335"/>
            <a:ext cx="2962275" cy="2420364"/>
          </a:xfrm>
          <a:prstGeom prst="rect">
            <a:avLst/>
          </a:prstGeom>
        </p:spPr>
      </p:pic>
    </p:spTree>
    <p:custDataLst>
      <p:tags r:id="rId2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3860800" y="2670629"/>
            <a:ext cx="4354286" cy="2148114"/>
            <a:chOff x="3860800" y="2670629"/>
            <a:chExt cx="4354286" cy="2148114"/>
          </a:xfrm>
        </p:grpSpPr>
        <p:cxnSp>
          <p:nvCxnSpPr>
            <p:cNvPr id="4" name="直接连接符 3"/>
            <p:cNvCxnSpPr/>
            <p:nvPr>
              <p:custDataLst>
                <p:tags r:id="rId2"/>
              </p:custDataLst>
            </p:nvPr>
          </p:nvCxnSpPr>
          <p:spPr>
            <a:xfrm>
              <a:off x="3860800" y="2670629"/>
              <a:ext cx="0" cy="21481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3"/>
              </p:custDataLst>
            </p:nvPr>
          </p:nvCxnSpPr>
          <p:spPr>
            <a:xfrm>
              <a:off x="3875314" y="4818743"/>
              <a:ext cx="43397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4"/>
              </p:custDataLst>
            </p:nvPr>
          </p:nvCxnSpPr>
          <p:spPr>
            <a:xfrm>
              <a:off x="8215086" y="2670629"/>
              <a:ext cx="0" cy="21481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custDataLst>
              <p:tags r:id="rId5"/>
            </p:custDataLst>
          </p:nvPr>
        </p:nvSpPr>
        <p:spPr>
          <a:xfrm>
            <a:off x="3749495" y="1118791"/>
            <a:ext cx="4581704" cy="522451"/>
          </a:xfrm>
          <a:prstGeom prst="rect">
            <a:avLst/>
          </a:prstGeom>
        </p:spPr>
        <p:txBody>
          <a:bodyPr wrap="square">
            <a:normAutofit lnSpcReduction="20000"/>
          </a:bodyPr>
          <a:lstStyle>
            <a:defPPr>
              <a:defRPr lang="zh-CN"/>
            </a:defPPr>
            <a:lvl1pPr algn="ctr">
              <a:lnSpc>
                <a:spcPct val="130000"/>
              </a:lnSpc>
              <a:defRPr sz="2400">
                <a:cs typeface="+mn-ea"/>
              </a:defRPr>
            </a:lvl1pPr>
          </a:lstStyle>
          <a:p>
            <a:r>
              <a:rPr lang="en-US" altLang="zh-CN">
                <a:latin typeface="+mj-lt"/>
                <a:ea typeface="+mj-ea"/>
                <a:cs typeface="+mj-cs"/>
              </a:rPr>
              <a:t>Lorem Ipsum Dolor</a:t>
            </a:r>
            <a:endParaRPr lang="en-US" altLang="zh-CN">
              <a:latin typeface="+mj-lt"/>
              <a:ea typeface="+mj-ea"/>
              <a:cs typeface="+mj-cs"/>
            </a:endParaRPr>
          </a:p>
        </p:txBody>
      </p:sp>
      <p:sp>
        <p:nvSpPr>
          <p:cNvPr id="3" name="文本框 2"/>
          <p:cNvSpPr txBox="1"/>
          <p:nvPr>
            <p:custDataLst>
              <p:tags r:id="rId6"/>
            </p:custDataLst>
          </p:nvPr>
        </p:nvSpPr>
        <p:spPr>
          <a:xfrm>
            <a:off x="3749496" y="1762593"/>
            <a:ext cx="4581703" cy="307777"/>
          </a:xfrm>
          <a:prstGeom prst="rect">
            <a:avLst/>
          </a:prstGeom>
        </p:spPr>
        <p:txBody>
          <a:bodyPr wrap="none">
            <a:normAutofit/>
          </a:bodyPr>
          <a:lstStyle>
            <a:defPPr>
              <a:defRPr lang="zh-CN"/>
            </a:defPPr>
            <a:lvl1pPr>
              <a:defRPr sz="1400">
                <a:solidFill>
                  <a:schemeClr val="tx1">
                    <a:lumMod val="50000"/>
                    <a:lumOff val="50000"/>
                  </a:schemeClr>
                </a:solidFill>
              </a:defRPr>
            </a:lvl1pPr>
          </a:lstStyle>
          <a:p>
            <a:r>
              <a:rPr lang="en-US" altLang="zh-CN"/>
              <a:t>Lorem ipsum dolor sit amet, consectetur adipisicing elit,</a:t>
            </a:r>
            <a:endParaRPr lang="en-US" altLang="zh-CN"/>
          </a:p>
        </p:txBody>
      </p:sp>
      <p:sp>
        <p:nvSpPr>
          <p:cNvPr id="5" name="文本框 4"/>
          <p:cNvSpPr txBox="1"/>
          <p:nvPr>
            <p:custDataLst>
              <p:tags r:id="rId7"/>
            </p:custDataLst>
          </p:nvPr>
        </p:nvSpPr>
        <p:spPr>
          <a:xfrm>
            <a:off x="4185694" y="2714172"/>
            <a:ext cx="3772807" cy="1659429"/>
          </a:xfrm>
          <a:prstGeom prst="rect">
            <a:avLst/>
          </a:prstGeom>
        </p:spPr>
        <p:txBody>
          <a:bodyPr wrap="square">
            <a:normAutofit lnSpcReduction="10000"/>
          </a:bodyPr>
          <a:lstStyle>
            <a:defPPr>
              <a:defRPr lang="zh-CN"/>
            </a:defPPr>
            <a:lvl1pPr algn="ctr">
              <a:lnSpc>
                <a:spcPct val="130000"/>
              </a:lnSpc>
              <a:defRPr sz="1600">
                <a:solidFill>
                  <a:schemeClr val="tx1">
                    <a:lumMod val="50000"/>
                    <a:lumOff val="50000"/>
                  </a:schemeClr>
                </a:solidFill>
                <a:cs typeface="+mn-ea"/>
              </a:defRPr>
            </a:lvl1pPr>
          </a:lstStyle>
          <a:p>
            <a:r>
              <a:rPr lang="en-US" altLang="zh-CN">
                <a:cs typeface="+mn-cs"/>
              </a:rPr>
              <a:t>Lorem ipsum dolor sit amet, consectetur adipisicing elit.Lorem ipsum dolor sit amet, consectetur adipisicing elit. Lorem ipsum dolor sit amet, consectetur adipisicing elit.</a:t>
            </a:r>
            <a:endParaRPr lang="en-US" altLang="zh-CN">
              <a:cs typeface="+mn-cs"/>
            </a:endParaRPr>
          </a:p>
        </p:txBody>
      </p:sp>
      <p:pic>
        <p:nvPicPr>
          <p:cNvPr id="7" name="图片 6"/>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21317" y="0"/>
            <a:ext cx="3409950" cy="6858000"/>
          </a:xfrm>
          <a:prstGeom prst="rect">
            <a:avLst/>
          </a:prstGeom>
        </p:spPr>
      </p:pic>
      <p:pic>
        <p:nvPicPr>
          <p:cNvPr id="11" name="图片 10"/>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8782050" y="0"/>
            <a:ext cx="3409950" cy="6858000"/>
          </a:xfrm>
          <a:prstGeom prst="rect">
            <a:avLst/>
          </a:prstGeom>
        </p:spPr>
      </p:pic>
    </p:spTree>
    <p:custDataLst>
      <p:tags r:id="rId1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6796829"/>
          </a:xfrm>
          <a:prstGeom prst="rect">
            <a:avLst/>
          </a:prstGeom>
        </p:spPr>
      </p:pic>
      <p:grpSp>
        <p:nvGrpSpPr>
          <p:cNvPr id="4" name="组合 3"/>
          <p:cNvGrpSpPr/>
          <p:nvPr>
            <p:custDataLst>
              <p:tags r:id="rId3"/>
            </p:custDataLst>
          </p:nvPr>
        </p:nvGrpSpPr>
        <p:grpSpPr>
          <a:xfrm>
            <a:off x="-201285" y="-1275927"/>
            <a:ext cx="7746047" cy="7071347"/>
            <a:chOff x="-201285" y="-1275927"/>
            <a:chExt cx="7746047" cy="7071347"/>
          </a:xfrm>
        </p:grpSpPr>
        <p:sp>
          <p:nvSpPr>
            <p:cNvPr id="13" name="任意多边形: 形状 12"/>
            <p:cNvSpPr/>
            <p:nvPr>
              <p:custDataLst>
                <p:tags r:id="rId4"/>
              </p:custDataLst>
            </p:nvPr>
          </p:nvSpPr>
          <p:spPr>
            <a:xfrm rot="9388994">
              <a:off x="-201285" y="-1275927"/>
              <a:ext cx="7746047" cy="7071347"/>
            </a:xfrm>
            <a:custGeom>
              <a:avLst/>
              <a:gdLst>
                <a:gd name="connsiteX0" fmla="*/ 938184 w 6022175"/>
                <a:gd name="connsiteY0" fmla="*/ 6443664 h 6443664"/>
                <a:gd name="connsiteX1" fmla="*/ 0 w 6022175"/>
                <a:gd name="connsiteY1" fmla="*/ 6035403 h 6443664"/>
                <a:gd name="connsiteX2" fmla="*/ 3337494 w 6022175"/>
                <a:gd name="connsiteY2" fmla="*/ 0 h 6443664"/>
                <a:gd name="connsiteX3" fmla="*/ 6022175 w 6022175"/>
                <a:gd name="connsiteY3" fmla="*/ 4854878 h 6443664"/>
                <a:gd name="connsiteX4" fmla="*/ 5330798 w 6022175"/>
                <a:gd name="connsiteY4" fmla="*/ 6443664 h 6443664"/>
                <a:gd name="connsiteX0-1" fmla="*/ 2542755 w 7626746"/>
                <a:gd name="connsiteY0-2" fmla="*/ 6443664 h 6443664"/>
                <a:gd name="connsiteX1-3" fmla="*/ 0 w 7626746"/>
                <a:gd name="connsiteY1-4" fmla="*/ 5321329 h 6443664"/>
                <a:gd name="connsiteX2-5" fmla="*/ 4942065 w 7626746"/>
                <a:gd name="connsiteY2-6" fmla="*/ 0 h 6443664"/>
                <a:gd name="connsiteX3-7" fmla="*/ 7626746 w 7626746"/>
                <a:gd name="connsiteY3-8" fmla="*/ 4854878 h 6443664"/>
                <a:gd name="connsiteX4-9" fmla="*/ 6935369 w 7626746"/>
                <a:gd name="connsiteY4-10" fmla="*/ 6443664 h 6443664"/>
                <a:gd name="connsiteX5" fmla="*/ 2542755 w 7626746"/>
                <a:gd name="connsiteY5" fmla="*/ 6443664 h 6443664"/>
                <a:gd name="connsiteX0-11" fmla="*/ 2694944 w 7778935"/>
                <a:gd name="connsiteY0-12" fmla="*/ 6443664 h 6443664"/>
                <a:gd name="connsiteX1-13" fmla="*/ 0 w 7778935"/>
                <a:gd name="connsiteY1-14" fmla="*/ 5270931 h 6443664"/>
                <a:gd name="connsiteX2-15" fmla="*/ 5094254 w 7778935"/>
                <a:gd name="connsiteY2-16" fmla="*/ 0 h 6443664"/>
                <a:gd name="connsiteX3-17" fmla="*/ 7778935 w 7778935"/>
                <a:gd name="connsiteY3-18" fmla="*/ 4854878 h 6443664"/>
                <a:gd name="connsiteX4-19" fmla="*/ 7087558 w 7778935"/>
                <a:gd name="connsiteY4-20" fmla="*/ 6443664 h 6443664"/>
                <a:gd name="connsiteX5-21" fmla="*/ 2694944 w 7778935"/>
                <a:gd name="connsiteY5-22" fmla="*/ 6443664 h 6443664"/>
                <a:gd name="connsiteX0-23" fmla="*/ 2694944 w 7746047"/>
                <a:gd name="connsiteY0-24" fmla="*/ 6443664 h 6443664"/>
                <a:gd name="connsiteX1-25" fmla="*/ 0 w 7746047"/>
                <a:gd name="connsiteY1-26" fmla="*/ 5270931 h 6443664"/>
                <a:gd name="connsiteX2-27" fmla="*/ 5094254 w 7746047"/>
                <a:gd name="connsiteY2-28" fmla="*/ 0 h 6443664"/>
                <a:gd name="connsiteX3-29" fmla="*/ 7746047 w 7746047"/>
                <a:gd name="connsiteY3-30" fmla="*/ 4771314 h 6443664"/>
                <a:gd name="connsiteX4-31" fmla="*/ 7087558 w 7746047"/>
                <a:gd name="connsiteY4-32" fmla="*/ 6443664 h 6443664"/>
                <a:gd name="connsiteX5-33" fmla="*/ 2694944 w 7746047"/>
                <a:gd name="connsiteY5-34" fmla="*/ 6443664 h 6443664"/>
                <a:gd name="connsiteX0-35" fmla="*/ 2694944 w 7746047"/>
                <a:gd name="connsiteY0-36" fmla="*/ 6443664 h 6443664"/>
                <a:gd name="connsiteX1-37" fmla="*/ 0 w 7746047"/>
                <a:gd name="connsiteY1-38" fmla="*/ 5270931 h 6443664"/>
                <a:gd name="connsiteX2-39" fmla="*/ 5094254 w 7746047"/>
                <a:gd name="connsiteY2-40" fmla="*/ 0 h 6443664"/>
                <a:gd name="connsiteX3-41" fmla="*/ 7746047 w 7746047"/>
                <a:gd name="connsiteY3-42" fmla="*/ 4771314 h 6443664"/>
                <a:gd name="connsiteX4-43" fmla="*/ 7052623 w 7746047"/>
                <a:gd name="connsiteY4-44" fmla="*/ 6428461 h 6443664"/>
                <a:gd name="connsiteX5-45" fmla="*/ 2694944 w 7746047"/>
                <a:gd name="connsiteY5-46" fmla="*/ 6443664 h 6443664"/>
                <a:gd name="connsiteX0-47" fmla="*/ 2694944 w 7746047"/>
                <a:gd name="connsiteY0-48" fmla="*/ 5489497 h 5489497"/>
                <a:gd name="connsiteX1-49" fmla="*/ 0 w 7746047"/>
                <a:gd name="connsiteY1-50" fmla="*/ 4316764 h 5489497"/>
                <a:gd name="connsiteX2-51" fmla="*/ 4631551 w 7746047"/>
                <a:gd name="connsiteY2-52" fmla="*/ 0 h 5489497"/>
                <a:gd name="connsiteX3-53" fmla="*/ 7746047 w 7746047"/>
                <a:gd name="connsiteY3-54" fmla="*/ 3817147 h 5489497"/>
                <a:gd name="connsiteX4-55" fmla="*/ 7052623 w 7746047"/>
                <a:gd name="connsiteY4-56" fmla="*/ 5474294 h 5489497"/>
                <a:gd name="connsiteX5-57" fmla="*/ 2694944 w 7746047"/>
                <a:gd name="connsiteY5-58" fmla="*/ 5489497 h 5489497"/>
                <a:gd name="connsiteX0-59" fmla="*/ 2694944 w 7746047"/>
                <a:gd name="connsiteY0-60" fmla="*/ 5489497 h 5489497"/>
                <a:gd name="connsiteX1-61" fmla="*/ 0 w 7746047"/>
                <a:gd name="connsiteY1-62" fmla="*/ 4316764 h 5489497"/>
                <a:gd name="connsiteX2-63" fmla="*/ 4631551 w 7746047"/>
                <a:gd name="connsiteY2-64" fmla="*/ 0 h 5489497"/>
                <a:gd name="connsiteX3-65" fmla="*/ 7746047 w 7746047"/>
                <a:gd name="connsiteY3-66" fmla="*/ 3817147 h 5489497"/>
                <a:gd name="connsiteX4-67" fmla="*/ 7052623 w 7746047"/>
                <a:gd name="connsiteY4-68" fmla="*/ 5474294 h 5489497"/>
                <a:gd name="connsiteX5-69" fmla="*/ 2694944 w 7746047"/>
                <a:gd name="connsiteY5-70" fmla="*/ 5489497 h 5489497"/>
                <a:gd name="connsiteX0-71" fmla="*/ 2694944 w 7746047"/>
                <a:gd name="connsiteY0-72" fmla="*/ 5489497 h 7071347"/>
                <a:gd name="connsiteX1-73" fmla="*/ 0 w 7746047"/>
                <a:gd name="connsiteY1-74" fmla="*/ 4316764 h 7071347"/>
                <a:gd name="connsiteX2-75" fmla="*/ 4631551 w 7746047"/>
                <a:gd name="connsiteY2-76" fmla="*/ 0 h 7071347"/>
                <a:gd name="connsiteX3-77" fmla="*/ 7746047 w 7746047"/>
                <a:gd name="connsiteY3-78" fmla="*/ 3817147 h 7071347"/>
                <a:gd name="connsiteX4-79" fmla="*/ 6357648 w 7746047"/>
                <a:gd name="connsiteY4-80" fmla="*/ 7071347 h 7071347"/>
                <a:gd name="connsiteX5-81" fmla="*/ 2694944 w 7746047"/>
                <a:gd name="connsiteY5-82" fmla="*/ 5489497 h 70713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746047" h="7071347">
                  <a:moveTo>
                    <a:pt x="2694944" y="5489497"/>
                  </a:moveTo>
                  <a:lnTo>
                    <a:pt x="0" y="4316764"/>
                  </a:lnTo>
                  <a:lnTo>
                    <a:pt x="4631551" y="0"/>
                  </a:lnTo>
                  <a:lnTo>
                    <a:pt x="7746047" y="3817147"/>
                  </a:lnTo>
                  <a:lnTo>
                    <a:pt x="6357648" y="7071347"/>
                  </a:lnTo>
                  <a:lnTo>
                    <a:pt x="2694944" y="5489497"/>
                  </a:lnTo>
                  <a:close/>
                </a:path>
              </a:pathLst>
            </a:custGeom>
            <a:solidFill>
              <a:schemeClr val="accent1">
                <a:lumMod val="60000"/>
                <a:lumOff val="4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1" name="任意多边形: 形状 10"/>
            <p:cNvSpPr/>
            <p:nvPr>
              <p:custDataLst>
                <p:tags r:id="rId5"/>
              </p:custDataLst>
            </p:nvPr>
          </p:nvSpPr>
          <p:spPr>
            <a:xfrm rot="9388994">
              <a:off x="-122966" y="-1211924"/>
              <a:ext cx="7150962" cy="6489382"/>
            </a:xfrm>
            <a:custGeom>
              <a:avLst/>
              <a:gdLst>
                <a:gd name="connsiteX0" fmla="*/ 2147628 w 5593835"/>
                <a:gd name="connsiteY0" fmla="*/ 6443664 h 6443664"/>
                <a:gd name="connsiteX1" fmla="*/ 0 w 5593835"/>
                <a:gd name="connsiteY1" fmla="*/ 5509101 h 6443664"/>
                <a:gd name="connsiteX2" fmla="*/ 3046457 w 5593835"/>
                <a:gd name="connsiteY2" fmla="*/ 0 h 6443664"/>
                <a:gd name="connsiteX3" fmla="*/ 5593835 w 5593835"/>
                <a:gd name="connsiteY3" fmla="*/ 4606586 h 6443664"/>
                <a:gd name="connsiteX4" fmla="*/ 4794412 w 5593835"/>
                <a:gd name="connsiteY4" fmla="*/ 6443664 h 6443664"/>
                <a:gd name="connsiteX0-1" fmla="*/ 3704755 w 7150962"/>
                <a:gd name="connsiteY0-2" fmla="*/ 6443664 h 6443664"/>
                <a:gd name="connsiteX1-3" fmla="*/ 0 w 7150962"/>
                <a:gd name="connsiteY1-4" fmla="*/ 4831501 h 6443664"/>
                <a:gd name="connsiteX2-5" fmla="*/ 4603584 w 7150962"/>
                <a:gd name="connsiteY2-6" fmla="*/ 0 h 6443664"/>
                <a:gd name="connsiteX3-7" fmla="*/ 7150962 w 7150962"/>
                <a:gd name="connsiteY3-8" fmla="*/ 4606586 h 6443664"/>
                <a:gd name="connsiteX4-9" fmla="*/ 6351539 w 7150962"/>
                <a:gd name="connsiteY4-10" fmla="*/ 6443664 h 6443664"/>
                <a:gd name="connsiteX5" fmla="*/ 3704755 w 7150962"/>
                <a:gd name="connsiteY5" fmla="*/ 6443664 h 6443664"/>
                <a:gd name="connsiteX0-11" fmla="*/ 3704755 w 7150962"/>
                <a:gd name="connsiteY0-12" fmla="*/ 6443664 h 7415205"/>
                <a:gd name="connsiteX1-13" fmla="*/ 0 w 7150962"/>
                <a:gd name="connsiteY1-14" fmla="*/ 4831501 h 7415205"/>
                <a:gd name="connsiteX2-15" fmla="*/ 4603584 w 7150962"/>
                <a:gd name="connsiteY2-16" fmla="*/ 0 h 7415205"/>
                <a:gd name="connsiteX3-17" fmla="*/ 7150962 w 7150962"/>
                <a:gd name="connsiteY3-18" fmla="*/ 4606586 h 7415205"/>
                <a:gd name="connsiteX4-19" fmla="*/ 5928763 w 7150962"/>
                <a:gd name="connsiteY4-20" fmla="*/ 7415205 h 7415205"/>
                <a:gd name="connsiteX5-21" fmla="*/ 3704755 w 7150962"/>
                <a:gd name="connsiteY5-22" fmla="*/ 6443664 h 7415205"/>
                <a:gd name="connsiteX0-23" fmla="*/ 3704755 w 7150962"/>
                <a:gd name="connsiteY0-24" fmla="*/ 5517841 h 6489382"/>
                <a:gd name="connsiteX1-25" fmla="*/ 0 w 7150962"/>
                <a:gd name="connsiteY1-26" fmla="*/ 3905678 h 6489382"/>
                <a:gd name="connsiteX2-27" fmla="*/ 4184874 w 7150962"/>
                <a:gd name="connsiteY2-28" fmla="*/ 0 h 6489382"/>
                <a:gd name="connsiteX3-29" fmla="*/ 7150962 w 7150962"/>
                <a:gd name="connsiteY3-30" fmla="*/ 3680763 h 6489382"/>
                <a:gd name="connsiteX4-31" fmla="*/ 5928763 w 7150962"/>
                <a:gd name="connsiteY4-32" fmla="*/ 6489382 h 6489382"/>
                <a:gd name="connsiteX5-33" fmla="*/ 3704755 w 7150962"/>
                <a:gd name="connsiteY5-34" fmla="*/ 5517841 h 64893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50962" h="6489382">
                  <a:moveTo>
                    <a:pt x="3704755" y="5517841"/>
                  </a:moveTo>
                  <a:lnTo>
                    <a:pt x="0" y="3905678"/>
                  </a:lnTo>
                  <a:lnTo>
                    <a:pt x="4184874" y="0"/>
                  </a:lnTo>
                  <a:lnTo>
                    <a:pt x="7150962" y="3680763"/>
                  </a:lnTo>
                  <a:lnTo>
                    <a:pt x="5928763" y="6489382"/>
                  </a:lnTo>
                  <a:lnTo>
                    <a:pt x="3704755" y="5517841"/>
                  </a:lnTo>
                  <a:close/>
                </a:path>
              </a:pathLst>
            </a:custGeom>
            <a:solidFill>
              <a:schemeClr val="accent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cxnSp>
        <p:nvCxnSpPr>
          <p:cNvPr id="18" name="直接连接符 17"/>
          <p:cNvCxnSpPr/>
          <p:nvPr>
            <p:custDataLst>
              <p:tags r:id="rId6"/>
            </p:custDataLst>
          </p:nvPr>
        </p:nvCxnSpPr>
        <p:spPr>
          <a:xfrm>
            <a:off x="723291" y="1550658"/>
            <a:ext cx="1802195" cy="0"/>
          </a:xfrm>
          <a:prstGeom prst="line">
            <a:avLst/>
          </a:prstGeom>
          <a:ln w="57150">
            <a:solidFill>
              <a:schemeClr val="accent3">
                <a:alpha val="9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7"/>
            </p:custDataLst>
          </p:nvPr>
        </p:nvSpPr>
        <p:spPr>
          <a:xfrm>
            <a:off x="618185" y="693068"/>
            <a:ext cx="3967766" cy="522451"/>
          </a:xfrm>
          <a:prstGeom prst="rect">
            <a:avLst/>
          </a:prstGeom>
        </p:spPr>
        <p:txBody>
          <a:bodyPr wrap="square">
            <a:noAutofit/>
            <a:scene3d>
              <a:camera prst="orthographicFront"/>
              <a:lightRig rig="threePt" dir="t"/>
            </a:scene3d>
          </a:bodyPr>
          <a:lstStyle>
            <a:defPPr>
              <a:defRPr lang="zh-CN"/>
            </a:defPPr>
            <a:lvl1pPr>
              <a:lnSpc>
                <a:spcPct val="130000"/>
              </a:lnSpc>
              <a:defRPr sz="2400">
                <a:solidFill>
                  <a:schemeClr val="bg2"/>
                </a:solidFill>
                <a:cs typeface="+mn-ea"/>
              </a:defRPr>
            </a:lvl1pPr>
          </a:lstStyle>
          <a:p>
            <a:r>
              <a:rPr lang="en-US" altLang="zh-CN">
                <a:latin typeface="+mj-lt"/>
                <a:ea typeface="+mj-ea"/>
                <a:cs typeface="+mj-cs"/>
              </a:rPr>
              <a:t> </a:t>
            </a:r>
            <a:r>
              <a:rPr lang="en-US" altLang="zh-CN"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rPr>
              <a:t>1 </a:t>
            </a:r>
            <a:r>
              <a:rPr lang="zh-CN" altLang="en-US"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rPr>
              <a:t>软件团队模式</a:t>
            </a:r>
            <a:endParaRPr lang="zh-CN" altLang="en-US"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endParaRPr>
          </a:p>
        </p:txBody>
      </p:sp>
      <p:sp>
        <p:nvSpPr>
          <p:cNvPr id="3" name="文本框 2"/>
          <p:cNvSpPr txBox="1"/>
          <p:nvPr>
            <p:custDataLst>
              <p:tags r:id="rId8"/>
            </p:custDataLst>
          </p:nvPr>
        </p:nvSpPr>
        <p:spPr>
          <a:xfrm>
            <a:off x="618655" y="1757528"/>
            <a:ext cx="3967767" cy="1339341"/>
          </a:xfrm>
          <a:prstGeom prst="rect">
            <a:avLst/>
          </a:prstGeom>
        </p:spPr>
        <p:txBody>
          <a:bodyPr wrap="square">
            <a:normAutofit lnSpcReduction="10000"/>
          </a:bodyPr>
          <a:lstStyle>
            <a:defPPr>
              <a:defRPr lang="zh-CN"/>
            </a:defPPr>
            <a:lvl1pPr>
              <a:lnSpc>
                <a:spcPct val="130000"/>
              </a:lnSpc>
              <a:defRPr sz="1600">
                <a:solidFill>
                  <a:schemeClr val="bg2"/>
                </a:solidFill>
                <a:cs typeface="+mn-ea"/>
              </a:defRPr>
            </a:lvl1pPr>
          </a:lstStyle>
          <a:p>
            <a:r>
              <a:rPr lang="zh-CN" altLang="en-US">
                <a:cs typeface="+mn-cs"/>
              </a:rPr>
              <a:t>Lorem ipsum dolor sit amet, consectetur adipisicing elit.Lorem ipsum dolor sit amet, consectetur adipisicing elit. Lorem ipsum dolor sit amet, consectetur adipisicing elit.</a:t>
            </a:r>
            <a:endParaRPr lang="zh-CN" altLang="en-US">
              <a:cs typeface="+mn-cs"/>
            </a:endParaRPr>
          </a:p>
        </p:txBody>
      </p:sp>
    </p:spTree>
    <p:custDataLst>
      <p:tags r:id="rId9"/>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799236" y="5278983"/>
            <a:ext cx="3215644" cy="646331"/>
          </a:xfrm>
          <a:prstGeom prst="rect">
            <a:avLst/>
          </a:prstGeom>
        </p:spPr>
        <p:txBody>
          <a:bodyPr wrap="square">
            <a:normAutofit/>
          </a:bodyPr>
          <a:lstStyle>
            <a:defPPr>
              <a:defRPr lang="zh-CN"/>
            </a:defPPr>
            <a:lvl1pPr algn="ctr">
              <a:defRPr>
                <a:solidFill>
                  <a:schemeClr val="tx1">
                    <a:lumMod val="65000"/>
                    <a:lumOff val="35000"/>
                  </a:schemeClr>
                </a:solidFill>
              </a:defRPr>
            </a:lvl1pPr>
          </a:lstStyle>
          <a:p>
            <a:r>
              <a:rPr lang="en-US" altLang="zh-CN"/>
              <a:t>Lorem ipsum dolor sit amet, consectetur adipisicing elit,</a:t>
            </a:r>
            <a:endParaRPr lang="en-US" altLang="zh-CN"/>
          </a:p>
        </p:txBody>
      </p:sp>
      <p:sp>
        <p:nvSpPr>
          <p:cNvPr id="4" name="文本框 3"/>
          <p:cNvSpPr txBox="1"/>
          <p:nvPr>
            <p:custDataLst>
              <p:tags r:id="rId2"/>
            </p:custDataLst>
          </p:nvPr>
        </p:nvSpPr>
        <p:spPr>
          <a:xfrm>
            <a:off x="4555807" y="5278983"/>
            <a:ext cx="3215644" cy="646331"/>
          </a:xfrm>
          <a:prstGeom prst="rect">
            <a:avLst/>
          </a:prstGeom>
        </p:spPr>
        <p:txBody>
          <a:bodyPr wrap="square">
            <a:normAutofit/>
          </a:bodyPr>
          <a:lstStyle>
            <a:defPPr>
              <a:defRPr lang="zh-CN"/>
            </a:defPPr>
            <a:lvl1pPr algn="ctr">
              <a:defRPr>
                <a:solidFill>
                  <a:schemeClr val="tx1">
                    <a:lumMod val="65000"/>
                    <a:lumOff val="35000"/>
                  </a:schemeClr>
                </a:solidFill>
              </a:defRPr>
            </a:lvl1pPr>
          </a:lstStyle>
          <a:p>
            <a:r>
              <a:rPr lang="en-US" altLang="zh-CN"/>
              <a:t>Lorem ipsum dolor sit amet, consectetur adipisicing elit,</a:t>
            </a:r>
            <a:endParaRPr lang="en-US" altLang="zh-CN"/>
          </a:p>
        </p:txBody>
      </p:sp>
      <p:sp>
        <p:nvSpPr>
          <p:cNvPr id="6" name="文本框 5"/>
          <p:cNvSpPr txBox="1"/>
          <p:nvPr>
            <p:custDataLst>
              <p:tags r:id="rId3"/>
            </p:custDataLst>
          </p:nvPr>
        </p:nvSpPr>
        <p:spPr>
          <a:xfrm>
            <a:off x="8090035" y="5278983"/>
            <a:ext cx="3215644" cy="646331"/>
          </a:xfrm>
          <a:prstGeom prst="rect">
            <a:avLst/>
          </a:prstGeom>
        </p:spPr>
        <p:txBody>
          <a:bodyPr wrap="square">
            <a:normAutofit/>
          </a:bodyPr>
          <a:lstStyle>
            <a:defPPr>
              <a:defRPr lang="zh-CN"/>
            </a:defPPr>
            <a:lvl1pPr algn="ctr">
              <a:defRPr>
                <a:solidFill>
                  <a:schemeClr val="tx1">
                    <a:lumMod val="65000"/>
                    <a:lumOff val="35000"/>
                  </a:schemeClr>
                </a:solidFill>
              </a:defRPr>
            </a:lvl1pPr>
          </a:lstStyle>
          <a:p>
            <a:r>
              <a:rPr lang="en-US" altLang="zh-CN"/>
              <a:t>Lorem ipsum dolor sit amet, consectetur adipisicing elit,</a:t>
            </a:r>
            <a:endParaRPr lang="en-US" altLang="zh-CN"/>
          </a:p>
        </p:txBody>
      </p:sp>
      <p:sp>
        <p:nvSpPr>
          <p:cNvPr id="8" name="文本框 7"/>
          <p:cNvSpPr txBox="1"/>
          <p:nvPr>
            <p:custDataLst>
              <p:tags r:id="rId4"/>
            </p:custDataLst>
          </p:nvPr>
        </p:nvSpPr>
        <p:spPr>
          <a:xfrm>
            <a:off x="8090036" y="4786443"/>
            <a:ext cx="3215644" cy="400110"/>
          </a:xfrm>
          <a:prstGeom prst="rect">
            <a:avLst/>
          </a:prstGeom>
        </p:spPr>
        <p:txBody>
          <a:bodyPr wrap="square">
            <a:normAutofit/>
          </a:bodyPr>
          <a:lstStyle>
            <a:defPPr>
              <a:defRPr lang="zh-CN"/>
            </a:defPPr>
            <a:lvl1pPr algn="ctr">
              <a:defRPr sz="2000">
                <a:solidFill>
                  <a:schemeClr val="tx1">
                    <a:lumMod val="65000"/>
                    <a:lumOff val="35000"/>
                  </a:schemeClr>
                </a:solidFill>
                <a:cs typeface="+mn-ea"/>
              </a:defRPr>
            </a:lvl1pPr>
          </a:lstStyle>
          <a:p>
            <a:r>
              <a:rPr lang="en-US" altLang="zh-CN">
                <a:latin typeface="+mj-lt"/>
                <a:ea typeface="+mj-ea"/>
                <a:cs typeface="+mj-cs"/>
              </a:rPr>
              <a:t>LOREM IPSUM</a:t>
            </a:r>
            <a:endParaRPr lang="en-US" altLang="zh-CN">
              <a:latin typeface="+mj-lt"/>
              <a:ea typeface="+mj-ea"/>
              <a:cs typeface="+mj-cs"/>
            </a:endParaRPr>
          </a:p>
        </p:txBody>
      </p:sp>
      <p:sp>
        <p:nvSpPr>
          <p:cNvPr id="10" name="文本框 9"/>
          <p:cNvSpPr txBox="1"/>
          <p:nvPr>
            <p:custDataLst>
              <p:tags r:id="rId5"/>
            </p:custDataLst>
          </p:nvPr>
        </p:nvSpPr>
        <p:spPr>
          <a:xfrm>
            <a:off x="4555808" y="4786443"/>
            <a:ext cx="3215644" cy="400110"/>
          </a:xfrm>
          <a:prstGeom prst="rect">
            <a:avLst/>
          </a:prstGeom>
        </p:spPr>
        <p:txBody>
          <a:bodyPr wrap="square">
            <a:normAutofit/>
          </a:bodyPr>
          <a:lstStyle>
            <a:defPPr>
              <a:defRPr lang="zh-CN"/>
            </a:defPPr>
            <a:lvl1pPr algn="ctr">
              <a:defRPr sz="2000">
                <a:solidFill>
                  <a:schemeClr val="tx1">
                    <a:lumMod val="65000"/>
                    <a:lumOff val="35000"/>
                  </a:schemeClr>
                </a:solidFill>
                <a:cs typeface="+mn-ea"/>
              </a:defRPr>
            </a:lvl1pPr>
          </a:lstStyle>
          <a:p>
            <a:r>
              <a:rPr lang="en-US" altLang="zh-CN">
                <a:latin typeface="+mj-lt"/>
                <a:ea typeface="+mj-ea"/>
                <a:cs typeface="+mj-cs"/>
              </a:rPr>
              <a:t>LOREM IPSUM</a:t>
            </a:r>
            <a:endParaRPr lang="en-US" altLang="zh-CN">
              <a:latin typeface="+mj-lt"/>
              <a:ea typeface="+mj-ea"/>
              <a:cs typeface="+mj-cs"/>
            </a:endParaRPr>
          </a:p>
        </p:txBody>
      </p:sp>
      <p:sp>
        <p:nvSpPr>
          <p:cNvPr id="11" name="文本框 10"/>
          <p:cNvSpPr txBox="1"/>
          <p:nvPr>
            <p:custDataLst>
              <p:tags r:id="rId6"/>
            </p:custDataLst>
          </p:nvPr>
        </p:nvSpPr>
        <p:spPr>
          <a:xfrm>
            <a:off x="799237" y="4786443"/>
            <a:ext cx="3215644" cy="400110"/>
          </a:xfrm>
          <a:prstGeom prst="rect">
            <a:avLst/>
          </a:prstGeom>
        </p:spPr>
        <p:txBody>
          <a:bodyPr wrap="square">
            <a:normAutofit/>
          </a:bodyPr>
          <a:lstStyle>
            <a:defPPr>
              <a:defRPr lang="zh-CN"/>
            </a:defPPr>
            <a:lvl1pPr algn="ctr">
              <a:defRPr sz="2000">
                <a:solidFill>
                  <a:schemeClr val="tx1">
                    <a:lumMod val="65000"/>
                    <a:lumOff val="35000"/>
                  </a:schemeClr>
                </a:solidFill>
                <a:cs typeface="+mn-ea"/>
              </a:defRPr>
            </a:lvl1pPr>
          </a:lstStyle>
          <a:p>
            <a:r>
              <a:rPr lang="en-US" altLang="zh-CN">
                <a:latin typeface="+mj-lt"/>
                <a:ea typeface="+mj-ea"/>
                <a:cs typeface="+mj-cs"/>
              </a:rPr>
              <a:t>LOREM IPSUM</a:t>
            </a:r>
            <a:endParaRPr lang="en-US" altLang="zh-CN">
              <a:latin typeface="+mj-lt"/>
              <a:ea typeface="+mj-ea"/>
              <a:cs typeface="+mj-cs"/>
            </a:endParaRPr>
          </a:p>
        </p:txBody>
      </p:sp>
      <p:sp>
        <p:nvSpPr>
          <p:cNvPr id="12" name="文本框 11"/>
          <p:cNvSpPr txBox="1"/>
          <p:nvPr>
            <p:custDataLst>
              <p:tags r:id="rId7"/>
            </p:custDataLst>
          </p:nvPr>
        </p:nvSpPr>
        <p:spPr>
          <a:xfrm>
            <a:off x="3902484" y="423665"/>
            <a:ext cx="4299960" cy="522451"/>
          </a:xfrm>
          <a:prstGeom prst="rect">
            <a:avLst/>
          </a:prstGeom>
        </p:spPr>
        <p:txBody>
          <a:bodyPr wrap="none">
            <a:normAutofit lnSpcReduction="20000"/>
          </a:bodyPr>
          <a:lstStyle>
            <a:defPPr>
              <a:defRPr lang="zh-CN"/>
            </a:defPPr>
            <a:lvl1pPr algn="ctr">
              <a:lnSpc>
                <a:spcPct val="130000"/>
              </a:lnSpc>
              <a:defRPr sz="2400">
                <a:cs typeface="+mn-ea"/>
              </a:defRPr>
            </a:lvl1pPr>
          </a:lstStyle>
          <a:p>
            <a:r>
              <a:rPr lang="en-US" altLang="zh-CN">
                <a:latin typeface="+mj-lt"/>
                <a:ea typeface="+mj-ea"/>
                <a:cs typeface="+mj-cs"/>
              </a:rPr>
              <a:t>Best Wish From Our Teachers</a:t>
            </a:r>
            <a:endParaRPr lang="en-US" altLang="zh-CN">
              <a:latin typeface="+mj-lt"/>
              <a:ea typeface="+mj-ea"/>
              <a:cs typeface="+mj-cs"/>
            </a:endParaRPr>
          </a:p>
        </p:txBody>
      </p:sp>
      <p:pic>
        <p:nvPicPr>
          <p:cNvPr id="5" name="图片 4"/>
          <p:cNvPicPr>
            <a:picLocks noChangeAspect="1"/>
          </p:cNvPicPr>
          <p:nvPr>
            <p:custDataLst>
              <p:tags r:id="rId8"/>
            </p:custDataLst>
          </p:nvPr>
        </p:nvPicPr>
        <p:blipFill>
          <a:blip r:embed="rId9"/>
          <a:stretch>
            <a:fillRect/>
          </a:stretch>
        </p:blipFill>
        <p:spPr>
          <a:xfrm>
            <a:off x="1078865" y="1732915"/>
            <a:ext cx="2658110" cy="2724785"/>
          </a:xfrm>
          <a:prstGeom prst="ellipse">
            <a:avLst/>
          </a:prstGeom>
          <a:ln w="76200">
            <a:solidFill>
              <a:schemeClr val="tx2"/>
            </a:solidFill>
          </a:ln>
        </p:spPr>
      </p:pic>
      <p:pic>
        <p:nvPicPr>
          <p:cNvPr id="7" name="图片 6"/>
          <p:cNvPicPr>
            <a:picLocks noChangeAspect="1"/>
          </p:cNvPicPr>
          <p:nvPr>
            <p:custDataLst>
              <p:tags r:id="rId10"/>
            </p:custDataLst>
          </p:nvPr>
        </p:nvPicPr>
        <p:blipFill>
          <a:blip r:embed="rId11"/>
          <a:stretch>
            <a:fillRect/>
          </a:stretch>
        </p:blipFill>
        <p:spPr>
          <a:xfrm>
            <a:off x="4771707" y="1732915"/>
            <a:ext cx="2648585" cy="2724785"/>
          </a:xfrm>
          <a:prstGeom prst="ellipse">
            <a:avLst/>
          </a:prstGeom>
          <a:ln w="76200">
            <a:solidFill>
              <a:schemeClr val="tx2"/>
            </a:solidFill>
          </a:ln>
        </p:spPr>
      </p:pic>
      <p:pic>
        <p:nvPicPr>
          <p:cNvPr id="9" name="图片 8"/>
          <p:cNvPicPr>
            <a:picLocks noChangeAspect="1"/>
          </p:cNvPicPr>
          <p:nvPr>
            <p:custDataLst>
              <p:tags r:id="rId12"/>
            </p:custDataLst>
          </p:nvPr>
        </p:nvPicPr>
        <p:blipFill>
          <a:blip r:embed="rId13"/>
          <a:stretch>
            <a:fillRect/>
          </a:stretch>
        </p:blipFill>
        <p:spPr>
          <a:xfrm>
            <a:off x="8373745" y="1733550"/>
            <a:ext cx="2648585" cy="2724785"/>
          </a:xfrm>
          <a:prstGeom prst="ellipse">
            <a:avLst/>
          </a:prstGeom>
          <a:ln w="76200">
            <a:solidFill>
              <a:schemeClr val="tx2"/>
            </a:solidFill>
          </a:ln>
        </p:spPr>
      </p:pic>
    </p:spTree>
    <p:custDataLst>
      <p:tags r:id="rId1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en-US" altLang="zh-CN"/>
              <a:t>HAPPY</a:t>
            </a:r>
            <a:br>
              <a:rPr lang="en-US" altLang="zh-CN"/>
            </a:br>
            <a:r>
              <a:rPr lang="en-US" altLang="zh-CN"/>
              <a:t>GRADUATION</a:t>
            </a:r>
            <a:endParaRPr lang="en-US" altLang="zh-CN"/>
          </a:p>
        </p:txBody>
      </p:sp>
      <p:sp>
        <p:nvSpPr>
          <p:cNvPr id="3" name="内容占位符 2"/>
          <p:cNvSpPr>
            <a:spLocks noGrp="1"/>
          </p:cNvSpPr>
          <p:nvPr>
            <p:ph sz="quarter" idx="13"/>
            <p:custDataLst>
              <p:tags r:id="rId2"/>
            </p:custDataLst>
          </p:nvPr>
        </p:nvSpPr>
        <p:spPr/>
        <p:txBody>
          <a:bodyPr>
            <a:normAutofit fontScale="90000" lnSpcReduction="20000"/>
          </a:bodyPr>
          <a:lstStyle/>
          <a:p>
            <a:r>
              <a:rPr lang="zh-CN" altLang="en-US"/>
              <a:t>毕业快乐</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Modern software engineering\资料图片\小岛秀夫.jpg小岛秀夫"/>
          <p:cNvPicPr>
            <a:picLocks noChangeAspect="1"/>
          </p:cNvPicPr>
          <p:nvPr>
            <p:custDataLst>
              <p:tags r:id="rId1"/>
            </p:custDataLst>
          </p:nvPr>
        </p:nvPicPr>
        <p:blipFill>
          <a:blip r:embed="rId2"/>
          <a:srcRect/>
          <a:stretch>
            <a:fillRect/>
          </a:stretch>
        </p:blipFill>
        <p:spPr>
          <a:xfrm>
            <a:off x="0" y="0"/>
            <a:ext cx="12192000" cy="6858000"/>
          </a:xfrm>
          <a:prstGeom prst="rect">
            <a:avLst/>
          </a:prstGeom>
        </p:spPr>
      </p:pic>
      <p:sp>
        <p:nvSpPr>
          <p:cNvPr id="2" name="矩形 1"/>
          <p:cNvSpPr/>
          <p:nvPr>
            <p:custDataLst>
              <p:tags r:id="rId3"/>
            </p:custDataLst>
          </p:nvPr>
        </p:nvSpPr>
        <p:spPr>
          <a:xfrm>
            <a:off x="0" y="0"/>
            <a:ext cx="4940300" cy="6858000"/>
          </a:xfrm>
          <a:prstGeom prst="rect">
            <a:avLst/>
          </a:prstGeom>
          <a:gradFill flip="none" rotWithShape="1">
            <a:gsLst>
              <a:gs pos="33000">
                <a:schemeClr val="accent1">
                  <a:lumMod val="75000"/>
                  <a:alpha val="88000"/>
                </a:schemeClr>
              </a:gs>
              <a:gs pos="100000">
                <a:schemeClr val="accent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4"/>
            </p:custDataLst>
          </p:nvPr>
        </p:nvSpPr>
        <p:spPr>
          <a:xfrm>
            <a:off x="635000" y="2354245"/>
            <a:ext cx="1155700"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5"/>
            </p:custDataLst>
          </p:nvPr>
        </p:nvSpPr>
        <p:spPr>
          <a:xfrm>
            <a:off x="544348" y="2712012"/>
            <a:ext cx="3724597" cy="3094758"/>
          </a:xfrm>
          <a:prstGeom prst="rect">
            <a:avLst/>
          </a:prstGeom>
        </p:spPr>
        <p:txBody>
          <a:bodyPr wrap="square">
            <a:normAutofit/>
          </a:bodyPr>
          <a:lstStyle>
            <a:defPPr>
              <a:defRPr lang="zh-CN"/>
            </a:defPPr>
            <a:lvl1pPr>
              <a:lnSpc>
                <a:spcPct val="130000"/>
              </a:lnSpc>
              <a:spcBef>
                <a:spcPts val="600"/>
              </a:spcBef>
              <a:spcAft>
                <a:spcPts val="1200"/>
              </a:spcAft>
              <a:defRPr sz="1400">
                <a:solidFill>
                  <a:schemeClr val="bg1"/>
                </a:solidFill>
                <a:cs typeface="+mn-ea"/>
              </a:defRPr>
            </a:lvl1pPr>
          </a:lstStyle>
          <a:p>
            <a:r>
              <a:rPr lang="en-US" altLang="zh-CN" sz="1800">
                <a:latin typeface="宋体" panose="02010600030101010101" pitchFamily="2" charset="-122"/>
                <a:ea typeface="宋体" panose="02010600030101010101" pitchFamily="2" charset="-122"/>
                <a:cs typeface="+mn-cs"/>
              </a:rPr>
              <a:t>◎</a:t>
            </a:r>
            <a:r>
              <a:rPr lang="zh-CN" altLang="en-US" sz="1800">
                <a:latin typeface="宋体" panose="02010600030101010101" pitchFamily="2" charset="-122"/>
                <a:ea typeface="宋体" panose="02010600030101010101" pitchFamily="2" charset="-122"/>
                <a:cs typeface="+mn-cs"/>
              </a:rPr>
              <a:t>类似于日本的幕府，整个团队由上到下贯彻一个人的意志。</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◎明星个人的作用大到影响公司业绩的程度。</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◎整个团队成果与个人的能力息息相关。</a:t>
            </a:r>
            <a:endParaRPr lang="zh-CN" altLang="en-US">
              <a:latin typeface="宋体" panose="02010600030101010101" pitchFamily="2" charset="-122"/>
              <a:ea typeface="宋体" panose="02010600030101010101" pitchFamily="2" charset="-122"/>
              <a:cs typeface="+mn-cs"/>
            </a:endParaRPr>
          </a:p>
          <a:p>
            <a:endParaRPr lang="zh-CN" altLang="en-US">
              <a:latin typeface="宋体" panose="02010600030101010101" pitchFamily="2" charset="-122"/>
              <a:ea typeface="宋体" panose="02010600030101010101" pitchFamily="2" charset="-122"/>
              <a:cs typeface="+mn-cs"/>
            </a:endParaRPr>
          </a:p>
        </p:txBody>
      </p:sp>
      <p:sp>
        <p:nvSpPr>
          <p:cNvPr id="5" name="文本框 4"/>
          <p:cNvSpPr txBox="1"/>
          <p:nvPr>
            <p:custDataLst>
              <p:tags r:id="rId6"/>
            </p:custDataLst>
          </p:nvPr>
        </p:nvSpPr>
        <p:spPr>
          <a:xfrm>
            <a:off x="634695" y="1371248"/>
            <a:ext cx="3967766" cy="522451"/>
          </a:xfrm>
          <a:prstGeom prst="rect">
            <a:avLst/>
          </a:prstGeom>
        </p:spPr>
        <p:txBody>
          <a:bodyPr wrap="square">
            <a:noAutofit/>
            <a:scene3d>
              <a:camera prst="orthographicFront"/>
              <a:lightRig rig="threePt" dir="t"/>
            </a:scene3d>
          </a:bodyPr>
          <a:lstStyle>
            <a:defPPr>
              <a:defRPr lang="zh-CN"/>
            </a:defPPr>
            <a:lvl1pPr>
              <a:lnSpc>
                <a:spcPct val="130000"/>
              </a:lnSpc>
              <a:defRPr sz="2400">
                <a:solidFill>
                  <a:schemeClr val="bg2"/>
                </a:solidFill>
                <a:cs typeface="+mn-ea"/>
              </a:defRPr>
            </a:lvl1pPr>
          </a:lstStyle>
          <a:p>
            <a:r>
              <a:rPr lang="en-US">
                <a:latin typeface="+mj-lt"/>
                <a:ea typeface="+mj-ea"/>
                <a:cs typeface="+mj-cs"/>
              </a:rPr>
              <a:t>1.1</a:t>
            </a:r>
            <a:r>
              <a:rPr lang="zh-CN" altLang="en-US">
                <a:latin typeface="+mj-lt"/>
                <a:ea typeface="+mj-ea"/>
                <a:cs typeface="+mj-cs"/>
              </a:rPr>
              <a:t>主治医师</a:t>
            </a:r>
            <a:r>
              <a:rPr lang="en-US" altLang="zh-CN">
                <a:latin typeface="+mj-lt"/>
                <a:ea typeface="+mj-ea"/>
                <a:cs typeface="+mj-cs"/>
              </a:rPr>
              <a:t>&amp;</a:t>
            </a:r>
            <a:r>
              <a:rPr lang="zh-CN" altLang="en-US">
                <a:latin typeface="+mj-lt"/>
                <a:ea typeface="+mj-ea"/>
                <a:cs typeface="+mj-cs"/>
              </a:rPr>
              <a:t>明星 团队</a:t>
            </a:r>
            <a:endParaRPr lang="zh-CN" altLang="en-US"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endParaRPr>
          </a:p>
        </p:txBody>
      </p:sp>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3860800" y="2670629"/>
            <a:ext cx="4354286" cy="2148114"/>
            <a:chOff x="3860800" y="2670629"/>
            <a:chExt cx="4354286" cy="2148114"/>
          </a:xfrm>
        </p:grpSpPr>
        <p:cxnSp>
          <p:nvCxnSpPr>
            <p:cNvPr id="4" name="直接连接符 3"/>
            <p:cNvCxnSpPr/>
            <p:nvPr>
              <p:custDataLst>
                <p:tags r:id="rId2"/>
              </p:custDataLst>
            </p:nvPr>
          </p:nvCxnSpPr>
          <p:spPr>
            <a:xfrm>
              <a:off x="3860800" y="2670629"/>
              <a:ext cx="0" cy="21481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3"/>
              </p:custDataLst>
            </p:nvPr>
          </p:nvCxnSpPr>
          <p:spPr>
            <a:xfrm>
              <a:off x="3875314" y="4818743"/>
              <a:ext cx="433977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4"/>
              </p:custDataLst>
            </p:nvPr>
          </p:nvCxnSpPr>
          <p:spPr>
            <a:xfrm>
              <a:off x="8215086" y="2670629"/>
              <a:ext cx="0" cy="21481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custDataLst>
              <p:tags r:id="rId5"/>
            </p:custDataLst>
          </p:nvPr>
        </p:nvSpPr>
        <p:spPr>
          <a:xfrm>
            <a:off x="3749495" y="1118791"/>
            <a:ext cx="4581704" cy="522451"/>
          </a:xfrm>
          <a:prstGeom prst="rect">
            <a:avLst/>
          </a:prstGeom>
        </p:spPr>
        <p:txBody>
          <a:bodyPr wrap="square">
            <a:normAutofit lnSpcReduction="20000"/>
          </a:bodyPr>
          <a:lstStyle>
            <a:defPPr>
              <a:defRPr lang="zh-CN"/>
            </a:defPPr>
            <a:lvl1pPr algn="ctr">
              <a:lnSpc>
                <a:spcPct val="130000"/>
              </a:lnSpc>
              <a:defRPr sz="2400">
                <a:cs typeface="+mn-ea"/>
              </a:defRPr>
            </a:lvl1pPr>
          </a:lstStyle>
          <a:p>
            <a:endParaRPr lang="en-US" altLang="zh-CN">
              <a:latin typeface="+mj-lt"/>
              <a:ea typeface="+mj-ea"/>
              <a:cs typeface="+mj-cs"/>
            </a:endParaRPr>
          </a:p>
        </p:txBody>
      </p:sp>
      <p:pic>
        <p:nvPicPr>
          <p:cNvPr id="7" name="图片 6"/>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21317" y="0"/>
            <a:ext cx="3409950" cy="6858000"/>
          </a:xfrm>
          <a:prstGeom prst="rect">
            <a:avLst/>
          </a:prstGeom>
        </p:spPr>
      </p:pic>
      <p:pic>
        <p:nvPicPr>
          <p:cNvPr id="11" name="图片 10"/>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8782050" y="0"/>
            <a:ext cx="3409950" cy="6858000"/>
          </a:xfrm>
          <a:prstGeom prst="rect">
            <a:avLst/>
          </a:prstGeom>
        </p:spPr>
      </p:pic>
      <p:pic>
        <p:nvPicPr>
          <p:cNvPr id="9" name="图片 8" descr="宿舍2裁剪"/>
          <p:cNvPicPr>
            <a:picLocks noChangeAspect="1"/>
          </p:cNvPicPr>
          <p:nvPr/>
        </p:nvPicPr>
        <p:blipFill>
          <a:blip r:embed="rId10"/>
          <a:stretch>
            <a:fillRect/>
          </a:stretch>
        </p:blipFill>
        <p:spPr>
          <a:xfrm>
            <a:off x="-602615" y="13970"/>
            <a:ext cx="3990975" cy="7058660"/>
          </a:xfrm>
          <a:prstGeom prst="rect">
            <a:avLst/>
          </a:prstGeom>
        </p:spPr>
      </p:pic>
      <p:pic>
        <p:nvPicPr>
          <p:cNvPr id="12" name="图片 11" descr="宿舍1裁剪"/>
          <p:cNvPicPr>
            <a:picLocks noChangeAspect="1"/>
          </p:cNvPicPr>
          <p:nvPr/>
        </p:nvPicPr>
        <p:blipFill>
          <a:blip r:embed="rId11"/>
          <a:stretch>
            <a:fillRect/>
          </a:stretch>
        </p:blipFill>
        <p:spPr>
          <a:xfrm>
            <a:off x="8782050" y="-247650"/>
            <a:ext cx="4886325" cy="7105650"/>
          </a:xfrm>
          <a:prstGeom prst="rect">
            <a:avLst/>
          </a:prstGeom>
        </p:spPr>
      </p:pic>
      <p:sp>
        <p:nvSpPr>
          <p:cNvPr id="14" name="文本框 13"/>
          <p:cNvSpPr txBox="1"/>
          <p:nvPr>
            <p:custDataLst>
              <p:tags r:id="rId12"/>
            </p:custDataLst>
          </p:nvPr>
        </p:nvSpPr>
        <p:spPr>
          <a:xfrm>
            <a:off x="3749370" y="1119153"/>
            <a:ext cx="3967766" cy="522451"/>
          </a:xfrm>
          <a:prstGeom prst="rect">
            <a:avLst/>
          </a:prstGeom>
        </p:spPr>
        <p:txBody>
          <a:bodyPr wrap="square">
            <a:noAutofit/>
          </a:bodyPr>
          <a:lstStyle>
            <a:defPPr>
              <a:defRPr lang="zh-CN"/>
            </a:defPPr>
            <a:lvl1pPr>
              <a:lnSpc>
                <a:spcPct val="130000"/>
              </a:lnSpc>
              <a:defRPr sz="2400">
                <a:solidFill>
                  <a:schemeClr val="bg2"/>
                </a:solidFill>
                <a:cs typeface="+mn-ea"/>
              </a:defRPr>
            </a:lvl1pPr>
          </a:lstStyle>
          <a:p>
            <a:r>
              <a:rPr lang="en-US">
                <a:solidFill>
                  <a:schemeClr val="tx1"/>
                </a:solidFill>
                <a:effectLst>
                  <a:outerShdw blurRad="38100" dist="19050" dir="2700000" algn="tl" rotWithShape="0">
                    <a:schemeClr val="dk1">
                      <a:alpha val="40000"/>
                    </a:schemeClr>
                  </a:outerShdw>
                </a:effectLst>
                <a:latin typeface="+mj-lt"/>
                <a:ea typeface="+mj-ea"/>
                <a:cs typeface="+mj-cs"/>
              </a:rPr>
              <a:t>1.2 </a:t>
            </a:r>
            <a:r>
              <a:rPr lang="zh-CN" altLang="en-US">
                <a:solidFill>
                  <a:schemeClr val="tx1"/>
                </a:solidFill>
                <a:effectLst>
                  <a:outerShdw blurRad="38100" dist="19050" dir="2700000" algn="tl" rotWithShape="0">
                    <a:schemeClr val="dk1">
                      <a:alpha val="40000"/>
                    </a:schemeClr>
                  </a:outerShdw>
                </a:effectLst>
                <a:latin typeface="+mj-lt"/>
                <a:ea typeface="+mj-ea"/>
                <a:cs typeface="+mj-cs"/>
              </a:rPr>
              <a:t>社区 团队</a:t>
            </a:r>
            <a:endParaRPr lang="zh-CN" altLang="en-US" sz="3200">
              <a:solidFill>
                <a:schemeClr val="tx1"/>
              </a:solidFill>
              <a:effectLst>
                <a:outerShdw blurRad="38100" dist="19050" dir="2700000" algn="tl" rotWithShape="0">
                  <a:schemeClr val="dk1">
                    <a:alpha val="40000"/>
                  </a:schemeClr>
                </a:outerShdw>
              </a:effectLst>
              <a:latin typeface="+mj-lt"/>
              <a:ea typeface="+mj-ea"/>
              <a:cs typeface="+mj-cs"/>
            </a:endParaRPr>
          </a:p>
        </p:txBody>
      </p:sp>
      <p:sp>
        <p:nvSpPr>
          <p:cNvPr id="15" name="文本框 14"/>
          <p:cNvSpPr txBox="1"/>
          <p:nvPr>
            <p:custDataLst>
              <p:tags r:id="rId13"/>
            </p:custDataLst>
          </p:nvPr>
        </p:nvSpPr>
        <p:spPr>
          <a:xfrm>
            <a:off x="4177818" y="2324662"/>
            <a:ext cx="3724597" cy="3094758"/>
          </a:xfrm>
          <a:prstGeom prst="rect">
            <a:avLst/>
          </a:prstGeom>
        </p:spPr>
        <p:txBody>
          <a:bodyPr wrap="square">
            <a:normAutofit/>
          </a:bodyPr>
          <a:lstStyle>
            <a:defPPr>
              <a:defRPr lang="zh-CN"/>
            </a:defPPr>
            <a:lvl1pPr>
              <a:lnSpc>
                <a:spcPct val="130000"/>
              </a:lnSpc>
              <a:spcBef>
                <a:spcPts val="600"/>
              </a:spcBef>
              <a:spcAft>
                <a:spcPts val="1200"/>
              </a:spcAft>
              <a:defRPr sz="1400">
                <a:solidFill>
                  <a:schemeClr val="bg1"/>
                </a:solidFill>
                <a:cs typeface="+mn-ea"/>
              </a:defRPr>
            </a:lvl1pPr>
          </a:lstStyle>
          <a:p>
            <a:r>
              <a:rPr lang="en-US" altLang="zh-CN"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rPr>
              <a:t>◎</a:t>
            </a:r>
            <a:r>
              <a:rPr lang="zh-CN" altLang="en-US"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rPr>
              <a:t>通过大多数人的无私奉献来完成整个项目。</a:t>
            </a:r>
            <a:endParaRPr lang="zh-CN" altLang="en-US"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endParaRPr>
          </a:p>
          <a:p>
            <a:r>
              <a:rPr lang="zh-CN" altLang="en-US"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rPr>
              <a:t>◎具有相应的审查制度。</a:t>
            </a:r>
            <a:endParaRPr lang="zh-CN" altLang="en-US"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endParaRPr>
          </a:p>
          <a:p>
            <a:r>
              <a:rPr lang="zh-CN" altLang="en-US" sz="18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rPr>
              <a:t>◎我的经历：东北大学虚拟校园项目。</a:t>
            </a:r>
            <a:endParaRPr lang="zh-CN" altLang="en-US">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endParaRPr>
          </a:p>
          <a:p>
            <a:endParaRPr lang="zh-CN" altLang="en-US">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mn-cs"/>
            </a:endParaRPr>
          </a:p>
        </p:txBody>
      </p:sp>
    </p:spTree>
    <p:custDataLst>
      <p:tags r:id="rId1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Modern software engineering\资料图片\忍者.JPG忍者"/>
          <p:cNvPicPr>
            <a:picLocks noChangeAspect="1"/>
          </p:cNvPicPr>
          <p:nvPr>
            <p:custDataLst>
              <p:tags r:id="rId1"/>
            </p:custDataLst>
          </p:nvPr>
        </p:nvPicPr>
        <p:blipFill>
          <a:blip r:embed="rId2"/>
          <a:srcRect/>
          <a:stretch>
            <a:fillRect/>
          </a:stretch>
        </p:blipFill>
        <p:spPr>
          <a:xfrm>
            <a:off x="0" y="158750"/>
            <a:ext cx="12192000" cy="6540500"/>
          </a:xfrm>
          <a:prstGeom prst="rect">
            <a:avLst/>
          </a:prstGeom>
        </p:spPr>
      </p:pic>
      <p:sp>
        <p:nvSpPr>
          <p:cNvPr id="2" name="矩形 1"/>
          <p:cNvSpPr/>
          <p:nvPr>
            <p:custDataLst>
              <p:tags r:id="rId3"/>
            </p:custDataLst>
          </p:nvPr>
        </p:nvSpPr>
        <p:spPr>
          <a:xfrm>
            <a:off x="0" y="0"/>
            <a:ext cx="4940300" cy="6858000"/>
          </a:xfrm>
          <a:prstGeom prst="rect">
            <a:avLst/>
          </a:prstGeom>
          <a:gradFill flip="none" rotWithShape="1">
            <a:gsLst>
              <a:gs pos="33000">
                <a:schemeClr val="accent1">
                  <a:lumMod val="75000"/>
                  <a:alpha val="88000"/>
                </a:schemeClr>
              </a:gs>
              <a:gs pos="100000">
                <a:schemeClr val="accent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4"/>
            </p:custDataLst>
          </p:nvPr>
        </p:nvSpPr>
        <p:spPr>
          <a:xfrm>
            <a:off x="635000" y="2354245"/>
            <a:ext cx="1155700"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5"/>
            </p:custDataLst>
          </p:nvPr>
        </p:nvSpPr>
        <p:spPr>
          <a:xfrm>
            <a:off x="544195" y="2712085"/>
            <a:ext cx="3724910" cy="3576955"/>
          </a:xfrm>
          <a:prstGeom prst="rect">
            <a:avLst/>
          </a:prstGeom>
        </p:spPr>
        <p:txBody>
          <a:bodyPr wrap="square">
            <a:normAutofit fontScale="90000"/>
          </a:bodyPr>
          <a:lstStyle>
            <a:defPPr>
              <a:defRPr lang="zh-CN"/>
            </a:defPPr>
            <a:lvl1pPr>
              <a:lnSpc>
                <a:spcPct val="130000"/>
              </a:lnSpc>
              <a:spcBef>
                <a:spcPts val="600"/>
              </a:spcBef>
              <a:spcAft>
                <a:spcPts val="1200"/>
              </a:spcAft>
              <a:defRPr sz="1400">
                <a:solidFill>
                  <a:schemeClr val="bg1"/>
                </a:solidFill>
                <a:cs typeface="+mn-ea"/>
              </a:defRPr>
            </a:lvl1pPr>
          </a:lstStyle>
          <a:p>
            <a:r>
              <a:rPr lang="en-US" altLang="zh-CN" sz="1800">
                <a:latin typeface="宋体" panose="02010600030101010101" pitchFamily="2" charset="-122"/>
                <a:ea typeface="宋体" panose="02010600030101010101" pitchFamily="2" charset="-122"/>
                <a:cs typeface="+mn-cs"/>
              </a:rPr>
              <a:t>◎</a:t>
            </a:r>
            <a:r>
              <a:rPr lang="zh-CN" altLang="en-US" sz="1800">
                <a:latin typeface="宋体" panose="02010600030101010101" pitchFamily="2" charset="-122"/>
                <a:ea typeface="宋体" panose="02010600030101010101" pitchFamily="2" charset="-122"/>
                <a:cs typeface="+mn-cs"/>
              </a:rPr>
              <a:t>在小项目当中，个人的开发效率有可能要高于2-3人的新人团队。</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◎《乌合之众：大众心理学研究》提到，无规则约束的团队效率反而远远不如个人</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◎这种模式在30年前的软件开发当中非常流行：在车库当中诞生的诸多软件产品。但是在当今的大公司科学的规划下，日本忍者已然面临着战国时代的结束。</a:t>
            </a:r>
            <a:endParaRPr lang="zh-CN" altLang="en-US" sz="1800">
              <a:latin typeface="宋体" panose="02010600030101010101" pitchFamily="2" charset="-122"/>
              <a:ea typeface="宋体" panose="02010600030101010101" pitchFamily="2" charset="-122"/>
              <a:cs typeface="+mn-cs"/>
            </a:endParaRPr>
          </a:p>
        </p:txBody>
      </p:sp>
      <p:sp>
        <p:nvSpPr>
          <p:cNvPr id="5" name="文本框 4"/>
          <p:cNvSpPr txBox="1"/>
          <p:nvPr>
            <p:custDataLst>
              <p:tags r:id="rId6"/>
            </p:custDataLst>
          </p:nvPr>
        </p:nvSpPr>
        <p:spPr>
          <a:xfrm>
            <a:off x="634695" y="1371248"/>
            <a:ext cx="3967766" cy="522451"/>
          </a:xfrm>
          <a:prstGeom prst="rect">
            <a:avLst/>
          </a:prstGeom>
        </p:spPr>
        <p:txBody>
          <a:bodyPr wrap="square">
            <a:noAutofit/>
            <a:scene3d>
              <a:camera prst="orthographicFront"/>
              <a:lightRig rig="threePt" dir="t"/>
            </a:scene3d>
          </a:bodyPr>
          <a:lstStyle>
            <a:defPPr>
              <a:defRPr lang="zh-CN"/>
            </a:defPPr>
            <a:lvl1pPr>
              <a:lnSpc>
                <a:spcPct val="130000"/>
              </a:lnSpc>
              <a:defRPr sz="2400">
                <a:solidFill>
                  <a:schemeClr val="bg2"/>
                </a:solidFill>
                <a:cs typeface="+mn-ea"/>
              </a:defRPr>
            </a:lvl1pPr>
          </a:lstStyle>
          <a:p>
            <a:r>
              <a:rPr lang="zh-CN">
                <a:latin typeface="+mj-lt"/>
                <a:ea typeface="+mj-ea"/>
                <a:cs typeface="+mj-cs"/>
              </a:rPr>
              <a:t>附加 </a:t>
            </a:r>
            <a:r>
              <a:rPr lang="en-US" altLang="zh-CN">
                <a:latin typeface="+mj-lt"/>
                <a:ea typeface="+mj-ea"/>
                <a:cs typeface="+mj-cs"/>
              </a:rPr>
              <a:t>: </a:t>
            </a:r>
            <a:r>
              <a:rPr lang="zh-CN">
                <a:latin typeface="+mj-lt"/>
                <a:ea typeface="+mj-ea"/>
                <a:cs typeface="+mj-cs"/>
              </a:rPr>
              <a:t>日本忍者团队模式</a:t>
            </a:r>
            <a:endParaRPr lang="zh-CN"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endParaRPr>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E:\Modern software engineering\资料图片\全栈工程师.jpg全栈工程师"/>
          <p:cNvPicPr>
            <a:picLocks noChangeAspect="1"/>
          </p:cNvPicPr>
          <p:nvPr>
            <p:custDataLst>
              <p:tags r:id="rId1"/>
            </p:custDataLst>
          </p:nvPr>
        </p:nvPicPr>
        <p:blipFill>
          <a:blip r:embed="rId2"/>
          <a:srcRect t="19504" b="3605"/>
          <a:stretch>
            <a:fillRect/>
          </a:stretch>
        </p:blipFill>
        <p:spPr>
          <a:xfrm>
            <a:off x="0" y="67310"/>
            <a:ext cx="12201525" cy="6771640"/>
          </a:xfrm>
          <a:prstGeom prst="rect">
            <a:avLst/>
          </a:prstGeom>
        </p:spPr>
      </p:pic>
      <p:sp>
        <p:nvSpPr>
          <p:cNvPr id="2" name="矩形 1"/>
          <p:cNvSpPr/>
          <p:nvPr>
            <p:custDataLst>
              <p:tags r:id="rId3"/>
            </p:custDataLst>
          </p:nvPr>
        </p:nvSpPr>
        <p:spPr>
          <a:xfrm>
            <a:off x="0" y="0"/>
            <a:ext cx="4940300" cy="6858000"/>
          </a:xfrm>
          <a:prstGeom prst="rect">
            <a:avLst/>
          </a:prstGeom>
          <a:gradFill flip="none" rotWithShape="1">
            <a:gsLst>
              <a:gs pos="33000">
                <a:schemeClr val="accent1">
                  <a:lumMod val="75000"/>
                  <a:alpha val="88000"/>
                </a:schemeClr>
              </a:gs>
              <a:gs pos="100000">
                <a:schemeClr val="accent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4"/>
            </p:custDataLst>
          </p:nvPr>
        </p:nvSpPr>
        <p:spPr>
          <a:xfrm>
            <a:off x="635000" y="2354245"/>
            <a:ext cx="1155700"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5"/>
            </p:custDataLst>
          </p:nvPr>
        </p:nvSpPr>
        <p:spPr>
          <a:xfrm>
            <a:off x="544195" y="2712085"/>
            <a:ext cx="3724910" cy="3576955"/>
          </a:xfrm>
          <a:prstGeom prst="rect">
            <a:avLst/>
          </a:prstGeom>
        </p:spPr>
        <p:txBody>
          <a:bodyPr wrap="square">
            <a:normAutofit/>
          </a:bodyPr>
          <a:lstStyle>
            <a:defPPr>
              <a:defRPr lang="zh-CN"/>
            </a:defPPr>
            <a:lvl1pPr>
              <a:lnSpc>
                <a:spcPct val="130000"/>
              </a:lnSpc>
              <a:spcBef>
                <a:spcPts val="600"/>
              </a:spcBef>
              <a:spcAft>
                <a:spcPts val="1200"/>
              </a:spcAft>
              <a:defRPr sz="1400">
                <a:solidFill>
                  <a:schemeClr val="bg1"/>
                </a:solidFill>
                <a:cs typeface="+mn-ea"/>
              </a:defRPr>
            </a:lvl1pPr>
          </a:lstStyle>
          <a:p>
            <a:r>
              <a:rPr lang="en-US" altLang="zh-CN" sz="1800">
                <a:latin typeface="宋体" panose="02010600030101010101" pitchFamily="2" charset="-122"/>
                <a:ea typeface="宋体" panose="02010600030101010101" pitchFamily="2" charset="-122"/>
                <a:cs typeface="+mn-cs"/>
              </a:rPr>
              <a:t>◎</a:t>
            </a:r>
            <a:r>
              <a:rPr lang="zh-CN" altLang="en-US" sz="1800">
                <a:latin typeface="宋体" panose="02010600030101010101" pitchFamily="2" charset="-122"/>
                <a:ea typeface="宋体" panose="02010600030101010101" pitchFamily="2" charset="-122"/>
                <a:cs typeface="+mn-cs"/>
              </a:rPr>
              <a:t>由日本忍者团队的进阶。</a:t>
            </a:r>
            <a:endParaRPr lang="zh-CN" altLang="en-US" sz="1800">
              <a:latin typeface="宋体" panose="02010600030101010101" pitchFamily="2" charset="-122"/>
              <a:ea typeface="宋体" panose="02010600030101010101" pitchFamily="2" charset="-122"/>
              <a:cs typeface="+mn-cs"/>
            </a:endParaRPr>
          </a:p>
          <a:p>
            <a:r>
              <a:rPr lang="zh-CN" altLang="en-US" sz="1800">
                <a:latin typeface="宋体" panose="02010600030101010101" pitchFamily="2" charset="-122"/>
                <a:ea typeface="宋体" panose="02010600030101010101" pitchFamily="2" charset="-122"/>
                <a:cs typeface="+mn-cs"/>
              </a:rPr>
              <a:t>◎经验老道，快速解决问题。</a:t>
            </a:r>
            <a:endParaRPr lang="zh-CN" altLang="en-US" sz="1800">
              <a:latin typeface="宋体" panose="02010600030101010101" pitchFamily="2" charset="-122"/>
              <a:ea typeface="宋体" panose="02010600030101010101" pitchFamily="2" charset="-122"/>
              <a:cs typeface="+mn-cs"/>
            </a:endParaRPr>
          </a:p>
          <a:p>
            <a:endParaRPr lang="zh-CN" altLang="en-US" sz="1800">
              <a:latin typeface="宋体" panose="02010600030101010101" pitchFamily="2" charset="-122"/>
              <a:ea typeface="宋体" panose="02010600030101010101" pitchFamily="2" charset="-122"/>
              <a:cs typeface="+mn-cs"/>
            </a:endParaRPr>
          </a:p>
        </p:txBody>
      </p:sp>
      <p:sp>
        <p:nvSpPr>
          <p:cNvPr id="5" name="文本框 4"/>
          <p:cNvSpPr txBox="1"/>
          <p:nvPr>
            <p:custDataLst>
              <p:tags r:id="rId6"/>
            </p:custDataLst>
          </p:nvPr>
        </p:nvSpPr>
        <p:spPr>
          <a:xfrm>
            <a:off x="634695" y="1371248"/>
            <a:ext cx="3967766" cy="522451"/>
          </a:xfrm>
          <a:prstGeom prst="rect">
            <a:avLst/>
          </a:prstGeom>
        </p:spPr>
        <p:txBody>
          <a:bodyPr wrap="square">
            <a:noAutofit/>
            <a:scene3d>
              <a:camera prst="orthographicFront"/>
              <a:lightRig rig="threePt" dir="t"/>
            </a:scene3d>
          </a:bodyPr>
          <a:lstStyle>
            <a:defPPr>
              <a:defRPr lang="zh-CN"/>
            </a:defPPr>
            <a:lvl1pPr>
              <a:lnSpc>
                <a:spcPct val="130000"/>
              </a:lnSpc>
              <a:defRPr sz="2400">
                <a:solidFill>
                  <a:schemeClr val="bg2"/>
                </a:solidFill>
                <a:cs typeface="+mn-ea"/>
              </a:defRPr>
            </a:lvl1pPr>
          </a:lstStyle>
          <a:p>
            <a:r>
              <a:rPr lang="en-US">
                <a:latin typeface="+mj-lt"/>
                <a:ea typeface="+mj-ea"/>
                <a:cs typeface="+mj-cs"/>
              </a:rPr>
              <a:t>1.3 </a:t>
            </a:r>
            <a:r>
              <a:rPr lang="zh-CN" altLang="en-US">
                <a:latin typeface="+mj-lt"/>
                <a:ea typeface="+mj-ea"/>
                <a:cs typeface="+mj-cs"/>
              </a:rPr>
              <a:t>特工 团队</a:t>
            </a:r>
            <a:endParaRPr lang="zh-CN" altLang="en-US" sz="320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endParaRPr>
          </a:p>
        </p:txBody>
      </p:sp>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独立游戏1"/>
          <p:cNvPicPr>
            <a:picLocks noChangeAspect="1"/>
          </p:cNvPicPr>
          <p:nvPr/>
        </p:nvPicPr>
        <p:blipFill>
          <a:blip r:embed="rId1"/>
          <a:srcRect l="32860" t="10373" r="20372" b="29154"/>
          <a:stretch>
            <a:fillRect/>
          </a:stretch>
        </p:blipFill>
        <p:spPr>
          <a:xfrm>
            <a:off x="6257925" y="3636645"/>
            <a:ext cx="5036185" cy="2885440"/>
          </a:xfrm>
          <a:prstGeom prst="rect">
            <a:avLst/>
          </a:prstGeom>
        </p:spPr>
      </p:pic>
      <p:pic>
        <p:nvPicPr>
          <p:cNvPr id="5" name="图片 4" descr="独立游戏1"/>
          <p:cNvPicPr>
            <a:picLocks noChangeAspect="1"/>
          </p:cNvPicPr>
          <p:nvPr/>
        </p:nvPicPr>
        <p:blipFill>
          <a:blip r:embed="rId1"/>
          <a:srcRect l="574" t="955" r="72165" b="62197"/>
          <a:stretch>
            <a:fillRect/>
          </a:stretch>
        </p:blipFill>
        <p:spPr>
          <a:xfrm>
            <a:off x="6257925" y="320040"/>
            <a:ext cx="5071110" cy="3037205"/>
          </a:xfrm>
          <a:prstGeom prst="rect">
            <a:avLst/>
          </a:prstGeom>
        </p:spPr>
      </p:pic>
      <p:pic>
        <p:nvPicPr>
          <p:cNvPr id="6" name="图片 5" descr="独立游戏2"/>
          <p:cNvPicPr>
            <a:picLocks noChangeAspect="1"/>
          </p:cNvPicPr>
          <p:nvPr/>
        </p:nvPicPr>
        <p:blipFill>
          <a:blip r:embed="rId2"/>
          <a:srcRect l="6168" r="52797"/>
          <a:stretch>
            <a:fillRect/>
          </a:stretch>
        </p:blipFill>
        <p:spPr>
          <a:xfrm>
            <a:off x="658495" y="320040"/>
            <a:ext cx="5419725" cy="6201410"/>
          </a:xfrm>
          <a:prstGeom prst="rect">
            <a:avLst/>
          </a:prstGeom>
        </p:spPr>
      </p:pic>
      <p:sp>
        <p:nvSpPr>
          <p:cNvPr id="4" name="矩形 3"/>
          <p:cNvSpPr/>
          <p:nvPr>
            <p:custDataLst>
              <p:tags r:id="rId3"/>
            </p:custDataLst>
          </p:nvPr>
        </p:nvSpPr>
        <p:spPr>
          <a:xfrm>
            <a:off x="3910980" y="1509702"/>
            <a:ext cx="4151086" cy="827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3" name="文本框 2"/>
          <p:cNvSpPr txBox="1"/>
          <p:nvPr>
            <p:custDataLst>
              <p:tags r:id="rId4"/>
            </p:custDataLst>
          </p:nvPr>
        </p:nvSpPr>
        <p:spPr>
          <a:xfrm>
            <a:off x="4097968" y="1643699"/>
            <a:ext cx="3777110" cy="575454"/>
          </a:xfrm>
          <a:prstGeom prst="rect">
            <a:avLst/>
          </a:prstGeom>
          <a:noFill/>
        </p:spPr>
        <p:txBody>
          <a:bodyPr wrap="square" rtlCol="0" anchor="ctr" anchorCtr="0">
            <a:normAutofit/>
          </a:bodyPr>
          <a:lstStyle/>
          <a:p>
            <a:pPr algn="ctr"/>
            <a:r>
              <a:rPr lang="zh-CN" altLang="en-US" sz="2400">
                <a:solidFill>
                  <a:schemeClr val="bg1"/>
                </a:solidFill>
                <a:latin typeface="+mj-lt"/>
                <a:ea typeface="+mj-ea"/>
                <a:cs typeface="+mj-cs"/>
              </a:rPr>
              <a:t>附加：独立开发模式</a:t>
            </a:r>
            <a:endParaRPr lang="zh-CN" altLang="en-US" sz="2400">
              <a:solidFill>
                <a:schemeClr val="bg1"/>
              </a:solidFill>
              <a:latin typeface="+mj-lt"/>
              <a:ea typeface="+mj-ea"/>
              <a:cs typeface="+mj-cs"/>
            </a:endParaRPr>
          </a:p>
        </p:txBody>
      </p:sp>
      <p:sp>
        <p:nvSpPr>
          <p:cNvPr id="7" name="矩形 6"/>
          <p:cNvSpPr/>
          <p:nvPr>
            <p:custDataLst>
              <p:tags r:id="rId5"/>
            </p:custDataLst>
          </p:nvPr>
        </p:nvSpPr>
        <p:spPr>
          <a:xfrm>
            <a:off x="3910330" y="2529840"/>
            <a:ext cx="4150995" cy="1736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bg1"/>
              </a:solidFill>
            </a:endParaRPr>
          </a:p>
        </p:txBody>
      </p:sp>
      <p:sp>
        <p:nvSpPr>
          <p:cNvPr id="8" name="文本框 7"/>
          <p:cNvSpPr txBox="1"/>
          <p:nvPr>
            <p:custDataLst>
              <p:tags r:id="rId6"/>
            </p:custDataLst>
          </p:nvPr>
        </p:nvSpPr>
        <p:spPr>
          <a:xfrm>
            <a:off x="4097020" y="2664460"/>
            <a:ext cx="3776980" cy="1207135"/>
          </a:xfrm>
          <a:prstGeom prst="rect">
            <a:avLst/>
          </a:prstGeom>
          <a:noFill/>
        </p:spPr>
        <p:txBody>
          <a:bodyPr wrap="square" rtlCol="0" anchor="ctr" anchorCtr="0">
            <a:normAutofit/>
          </a:bodyPr>
          <a:p>
            <a:pPr algn="ctr"/>
            <a:r>
              <a:rPr lang="zh-CN" altLang="en-US" sz="2400">
                <a:solidFill>
                  <a:schemeClr val="bg1"/>
                </a:solidFill>
                <a:latin typeface="+mj-lt"/>
                <a:ea typeface="+mj-ea"/>
                <a:cs typeface="+mj-cs"/>
              </a:rPr>
              <a:t>日本忍者式团队的常见开发模式。</a:t>
            </a:r>
            <a:endParaRPr lang="zh-CN" altLang="en-US" sz="2400">
              <a:solidFill>
                <a:schemeClr val="bg1"/>
              </a:solidFill>
              <a:latin typeface="+mj-lt"/>
              <a:ea typeface="+mj-ea"/>
              <a:cs typeface="+mj-cs"/>
            </a:endParaRPr>
          </a:p>
        </p:txBody>
      </p:sp>
    </p:spTree>
    <p:custDataLst>
      <p:tags r:id="rId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比赛1"/>
          <p:cNvPicPr>
            <a:picLocks noChangeAspect="1"/>
          </p:cNvPicPr>
          <p:nvPr/>
        </p:nvPicPr>
        <p:blipFill>
          <a:blip r:embed="rId1"/>
          <a:srcRect l="62416"/>
          <a:stretch>
            <a:fillRect/>
          </a:stretch>
        </p:blipFill>
        <p:spPr>
          <a:xfrm>
            <a:off x="1066800" y="320040"/>
            <a:ext cx="4976495" cy="6061075"/>
          </a:xfrm>
          <a:prstGeom prst="rect">
            <a:avLst/>
          </a:prstGeom>
        </p:spPr>
      </p:pic>
      <p:pic>
        <p:nvPicPr>
          <p:cNvPr id="10" name="图片 9" descr="比赛1"/>
          <p:cNvPicPr>
            <a:picLocks noChangeAspect="1"/>
          </p:cNvPicPr>
          <p:nvPr/>
        </p:nvPicPr>
        <p:blipFill>
          <a:blip r:embed="rId1"/>
          <a:srcRect l="34150" t="19117" r="28411" b="18497"/>
          <a:stretch>
            <a:fillRect/>
          </a:stretch>
        </p:blipFill>
        <p:spPr>
          <a:xfrm>
            <a:off x="6142990" y="320040"/>
            <a:ext cx="4582160" cy="3495040"/>
          </a:xfrm>
          <a:prstGeom prst="rect">
            <a:avLst/>
          </a:prstGeom>
        </p:spPr>
      </p:pic>
      <p:sp>
        <p:nvSpPr>
          <p:cNvPr id="4" name="矩形 3"/>
          <p:cNvSpPr/>
          <p:nvPr>
            <p:custDataLst>
              <p:tags r:id="rId2"/>
            </p:custDataLst>
          </p:nvPr>
        </p:nvSpPr>
        <p:spPr>
          <a:xfrm>
            <a:off x="3910980" y="1509702"/>
            <a:ext cx="4151086" cy="827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3" name="文本框 2"/>
          <p:cNvSpPr txBox="1"/>
          <p:nvPr>
            <p:custDataLst>
              <p:tags r:id="rId3"/>
            </p:custDataLst>
          </p:nvPr>
        </p:nvSpPr>
        <p:spPr>
          <a:xfrm>
            <a:off x="4097968" y="1643699"/>
            <a:ext cx="3777110" cy="575454"/>
          </a:xfrm>
          <a:prstGeom prst="rect">
            <a:avLst/>
          </a:prstGeom>
          <a:noFill/>
        </p:spPr>
        <p:txBody>
          <a:bodyPr wrap="square" rtlCol="0" anchor="ctr" anchorCtr="0">
            <a:normAutofit/>
          </a:bodyPr>
          <a:lstStyle/>
          <a:p>
            <a:pPr algn="ctr"/>
            <a:r>
              <a:rPr lang="zh-CN" altLang="en-US" sz="2400">
                <a:solidFill>
                  <a:schemeClr val="bg1"/>
                </a:solidFill>
                <a:latin typeface="+mj-lt"/>
                <a:ea typeface="+mj-ea"/>
                <a:cs typeface="+mj-cs"/>
              </a:rPr>
              <a:t>写了再改模式</a:t>
            </a:r>
            <a:endParaRPr lang="zh-CN" altLang="en-US" sz="2400">
              <a:solidFill>
                <a:schemeClr val="bg1"/>
              </a:solidFill>
              <a:latin typeface="+mj-lt"/>
              <a:ea typeface="+mj-ea"/>
              <a:cs typeface="+mj-cs"/>
            </a:endParaRPr>
          </a:p>
        </p:txBody>
      </p:sp>
      <p:pic>
        <p:nvPicPr>
          <p:cNvPr id="12" name="图片 11" descr="比赛2"/>
          <p:cNvPicPr>
            <a:picLocks noChangeAspect="1"/>
          </p:cNvPicPr>
          <p:nvPr/>
        </p:nvPicPr>
        <p:blipFill>
          <a:blip r:embed="rId4"/>
          <a:srcRect l="27266"/>
          <a:stretch>
            <a:fillRect/>
          </a:stretch>
        </p:blipFill>
        <p:spPr>
          <a:xfrm>
            <a:off x="6236970" y="4016375"/>
            <a:ext cx="4488180" cy="2364740"/>
          </a:xfrm>
          <a:prstGeom prst="rect">
            <a:avLst/>
          </a:prstGeom>
        </p:spPr>
      </p:pic>
      <p:sp>
        <p:nvSpPr>
          <p:cNvPr id="7" name="矩形 6"/>
          <p:cNvSpPr/>
          <p:nvPr>
            <p:custDataLst>
              <p:tags r:id="rId5"/>
            </p:custDataLst>
          </p:nvPr>
        </p:nvSpPr>
        <p:spPr>
          <a:xfrm>
            <a:off x="3910330" y="2529840"/>
            <a:ext cx="4150995" cy="2412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dirty="0">
              <a:solidFill>
                <a:schemeClr val="bg1"/>
              </a:solidFill>
            </a:endParaRPr>
          </a:p>
        </p:txBody>
      </p:sp>
      <p:sp>
        <p:nvSpPr>
          <p:cNvPr id="8" name="文本框 7"/>
          <p:cNvSpPr txBox="1"/>
          <p:nvPr>
            <p:custDataLst>
              <p:tags r:id="rId6"/>
            </p:custDataLst>
          </p:nvPr>
        </p:nvSpPr>
        <p:spPr>
          <a:xfrm>
            <a:off x="4098290" y="2747010"/>
            <a:ext cx="3776980" cy="1930400"/>
          </a:xfrm>
          <a:prstGeom prst="rect">
            <a:avLst/>
          </a:prstGeom>
          <a:noFill/>
        </p:spPr>
        <p:txBody>
          <a:bodyPr wrap="square" rtlCol="0" anchor="ctr" anchorCtr="0">
            <a:normAutofit fontScale="80000"/>
          </a:bodyPr>
          <a:p>
            <a:pPr algn="l"/>
            <a:r>
              <a:rPr sz="2400">
                <a:solidFill>
                  <a:schemeClr val="bg1"/>
                </a:solidFill>
                <a:latin typeface="+mj-lt"/>
                <a:ea typeface="+mj-ea"/>
                <a:cs typeface="+mj-cs"/>
              </a:rPr>
              <a:t>为了完成短暂的功能，不断修改，不断的增添新的内容。而不在乎整个软件系统的开发过程当中的可重用性以及可扩展性。单纯为了实现功能而实现。</a:t>
            </a:r>
            <a:endParaRPr sz="2400">
              <a:solidFill>
                <a:schemeClr val="bg1"/>
              </a:solidFill>
              <a:latin typeface="+mj-lt"/>
              <a:ea typeface="+mj-ea"/>
              <a:cs typeface="+mj-cs"/>
            </a:endParaRPr>
          </a:p>
        </p:txBody>
      </p:sp>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custDataLst>
              <p:tags r:id="rId1"/>
            </p:custDataLst>
          </p:nvPr>
        </p:nvSpPr>
        <p:spPr>
          <a:xfrm>
            <a:off x="982800" y="391409"/>
            <a:ext cx="7200000" cy="597921"/>
          </a:xfrm>
          <a:prstGeom prst="rect">
            <a:avLst/>
          </a:prstGeom>
          <a:noFill/>
        </p:spPr>
        <p:txBody>
          <a:bodyPr wrap="square" lIns="90000" tIns="0" rIns="90000" bIns="0" rtlCol="0" anchor="t">
            <a:normAutofit/>
          </a:bodyPr>
          <a:lstStyle>
            <a:defPPr>
              <a:defRPr lang="zh-CN"/>
            </a:defPPr>
            <a:lvl1pPr lvl="0">
              <a:lnSpc>
                <a:spcPct val="130000"/>
              </a:lnSpc>
              <a:defRPr sz="2800">
                <a:solidFill>
                  <a:schemeClr val="tx1">
                    <a:lumMod val="75000"/>
                    <a:lumOff val="25000"/>
                  </a:schemeClr>
                </a:solidFill>
                <a:latin typeface="+mj-lt"/>
                <a:ea typeface="+mj-ea"/>
                <a:cs typeface="+mj-cs"/>
              </a:defRPr>
            </a:lvl1pPr>
          </a:lstStyle>
          <a:p>
            <a:r>
              <a:rPr lang="zh-CN" altLang="en-US" dirty="0"/>
              <a:t>瀑布开发模式</a:t>
            </a:r>
            <a:endParaRPr lang="zh-CN" altLang="en-US" dirty="0"/>
          </a:p>
        </p:txBody>
      </p:sp>
      <p:sp>
        <p:nvSpPr>
          <p:cNvPr id="95" name="文本框 94"/>
          <p:cNvSpPr txBox="1"/>
          <p:nvPr>
            <p:custDataLst>
              <p:tags r:id="rId2"/>
            </p:custDataLst>
          </p:nvPr>
        </p:nvSpPr>
        <p:spPr>
          <a:xfrm>
            <a:off x="982980" y="987425"/>
            <a:ext cx="9495155" cy="842645"/>
          </a:xfrm>
          <a:prstGeom prst="rect">
            <a:avLst/>
          </a:prstGeom>
          <a:noFill/>
        </p:spPr>
        <p:txBody>
          <a:bodyPr wrap="square" lIns="90000" tIns="0" rIns="90000" bIns="0" rtlCol="0">
            <a:normAutofit/>
          </a:bodyPr>
          <a:lstStyle>
            <a:defPPr>
              <a:defRPr lang="zh-CN"/>
            </a:defPPr>
            <a:lvl1pPr lvl="0">
              <a:lnSpc>
                <a:spcPct val="130000"/>
              </a:lnSpc>
              <a:defRPr sz="1200">
                <a:solidFill>
                  <a:schemeClr val="tx1">
                    <a:lumMod val="50000"/>
                    <a:lumOff val="50000"/>
                  </a:schemeClr>
                </a:solidFill>
              </a:defRPr>
            </a:lvl1pPr>
          </a:lstStyle>
          <a:p>
            <a:r>
              <a:rPr lang="zh-CN" altLang="en-US" sz="2000" dirty="0"/>
              <a:t>目前应该在公司很少见这种开发模式。</a:t>
            </a:r>
            <a:endParaRPr lang="zh-CN" altLang="en-US" sz="2000" dirty="0"/>
          </a:p>
          <a:p>
            <a:r>
              <a:rPr lang="zh-CN" altLang="en-US" sz="2000" dirty="0"/>
              <a:t>我认为在科研项目的开发模式与这种开发模式比较接近。</a:t>
            </a:r>
            <a:endParaRPr lang="zh-CN" altLang="en-US" sz="2000" dirty="0"/>
          </a:p>
        </p:txBody>
      </p:sp>
      <p:sp>
        <p:nvSpPr>
          <p:cNvPr id="96" name="AutoShape 118"/>
          <p:cNvSpPr/>
          <p:nvPr>
            <p:custDataLst>
              <p:tags r:id="rId3"/>
            </p:custDataLst>
          </p:nvPr>
        </p:nvSpPr>
        <p:spPr bwMode="auto">
          <a:xfrm>
            <a:off x="460375" y="525780"/>
            <a:ext cx="407670" cy="306070"/>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accent1"/>
          </a:solidFill>
          <a:ln>
            <a:noFill/>
          </a:ln>
          <a:effectLst/>
        </p:spPr>
        <p:txBody>
          <a:bodyPr lIns="19050" tIns="19050" rIns="19050" bIns="19050" anchor="ctr">
            <a:normAutofit lnSpcReduction="20000"/>
          </a:bodyPr>
          <a:lstStyle/>
          <a:p>
            <a:pPr marL="0" marR="0" lvl="0" indent="0" algn="ctr" defTabSz="228600" rtl="0" eaLnBrk="1" fontAlgn="base" latinLnBrk="0" hangingPunct="0">
              <a:lnSpc>
                <a:spcPct val="13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97" name="AutoShape 119"/>
          <p:cNvSpPr/>
          <p:nvPr>
            <p:custDataLst>
              <p:tags r:id="rId4"/>
            </p:custDataLst>
          </p:nvPr>
        </p:nvSpPr>
        <p:spPr bwMode="auto">
          <a:xfrm>
            <a:off x="714375" y="639445"/>
            <a:ext cx="76835" cy="768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accent1"/>
          </a:solidFill>
          <a:ln>
            <a:noFill/>
          </a:ln>
          <a:effectLst/>
        </p:spPr>
        <p:txBody>
          <a:bodyPr lIns="19050" tIns="19050" rIns="19050" bIns="19050" anchor="ctr">
            <a:normAutofit fontScale="25000" lnSpcReduction="20000"/>
          </a:bodyPr>
          <a:lstStyle/>
          <a:p>
            <a:pPr marL="0" marR="0" lvl="0" indent="0" algn="ctr" defTabSz="228600" rtl="0" eaLnBrk="1" fontAlgn="base" latinLnBrk="0" hangingPunct="0">
              <a:lnSpc>
                <a:spcPct val="13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11" name="文本框 10"/>
          <p:cNvSpPr txBox="1"/>
          <p:nvPr>
            <p:custDataLst>
              <p:tags r:id="rId5"/>
            </p:custDataLst>
          </p:nvPr>
        </p:nvSpPr>
        <p:spPr>
          <a:xfrm>
            <a:off x="588645" y="1965960"/>
            <a:ext cx="638175" cy="588645"/>
          </a:xfrm>
          <a:prstGeom prst="rect">
            <a:avLst/>
          </a:prstGeom>
          <a:noFill/>
        </p:spPr>
        <p:txBody>
          <a:bodyPr wrap="square" lIns="90000" tIns="46800" rIns="90000" bIns="46800" rtlCol="0" anchor="b" anchorCtr="0">
            <a:normAutofit/>
          </a:bodyPr>
          <a:lstStyle/>
          <a:p>
            <a:pPr algn="r"/>
            <a:r>
              <a:rPr lang="en-US" altLang="zh-CN" sz="3200" dirty="0"/>
              <a:t>01</a:t>
            </a:r>
            <a:endParaRPr lang="zh-CN" altLang="en-US" sz="3200" dirty="0"/>
          </a:p>
        </p:txBody>
      </p:sp>
      <p:sp>
        <p:nvSpPr>
          <p:cNvPr id="12" name="文本框 11"/>
          <p:cNvSpPr txBox="1"/>
          <p:nvPr>
            <p:custDataLst>
              <p:tags r:id="rId6"/>
            </p:custDataLst>
          </p:nvPr>
        </p:nvSpPr>
        <p:spPr>
          <a:xfrm>
            <a:off x="1228090" y="1965960"/>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系统需求</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 name="文本框 1"/>
          <p:cNvSpPr txBox="1"/>
          <p:nvPr>
            <p:custDataLst>
              <p:tags r:id="rId7"/>
            </p:custDataLst>
          </p:nvPr>
        </p:nvSpPr>
        <p:spPr>
          <a:xfrm>
            <a:off x="588645" y="2573020"/>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阅读论文寻找思路。创新需要一定的实现基础。</a:t>
            </a:r>
            <a:endParaRPr lang="zh-CN" altLang="en-US" sz="1600" dirty="0" smtClean="0">
              <a:latin typeface="Arial" panose="020B0604020202020204" pitchFamily="34" charset="0"/>
              <a:ea typeface="黑体" panose="02010609060101010101" pitchFamily="49" charset="-122"/>
            </a:endParaRPr>
          </a:p>
        </p:txBody>
      </p:sp>
      <p:sp>
        <p:nvSpPr>
          <p:cNvPr id="27" name="文本框 26"/>
          <p:cNvSpPr txBox="1"/>
          <p:nvPr>
            <p:custDataLst>
              <p:tags r:id="rId8"/>
            </p:custDataLst>
          </p:nvPr>
        </p:nvSpPr>
        <p:spPr>
          <a:xfrm>
            <a:off x="3236595" y="1965960"/>
            <a:ext cx="638175" cy="588645"/>
          </a:xfrm>
          <a:prstGeom prst="rect">
            <a:avLst/>
          </a:prstGeom>
          <a:noFill/>
        </p:spPr>
        <p:txBody>
          <a:bodyPr wrap="square" lIns="90000" tIns="46800" rIns="90000" bIns="46800" rtlCol="0" anchor="b" anchorCtr="0">
            <a:normAutofit/>
          </a:bodyPr>
          <a:lstStyle/>
          <a:p>
            <a:pPr algn="r"/>
            <a:r>
              <a:rPr lang="en-US" altLang="zh-CN" sz="3200" dirty="0" smtClean="0"/>
              <a:t>02</a:t>
            </a:r>
            <a:endParaRPr lang="zh-CN" altLang="en-US" sz="3200" dirty="0"/>
          </a:p>
        </p:txBody>
      </p:sp>
      <p:sp>
        <p:nvSpPr>
          <p:cNvPr id="28" name="文本框 27"/>
          <p:cNvSpPr txBox="1"/>
          <p:nvPr>
            <p:custDataLst>
              <p:tags r:id="rId9"/>
            </p:custDataLst>
          </p:nvPr>
        </p:nvSpPr>
        <p:spPr>
          <a:xfrm>
            <a:off x="3874770" y="1965960"/>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软件需求</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9" name="文本框 28"/>
          <p:cNvSpPr txBox="1"/>
          <p:nvPr>
            <p:custDataLst>
              <p:tags r:id="rId10"/>
            </p:custDataLst>
          </p:nvPr>
        </p:nvSpPr>
        <p:spPr>
          <a:xfrm>
            <a:off x="3236595" y="2573020"/>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为了实现一个构想。需要实现作为这个构想的基础。需要实现想法所需要的基础论文。</a:t>
            </a:r>
            <a:endParaRPr lang="zh-CN" altLang="en-US" sz="1600" dirty="0" smtClean="0">
              <a:latin typeface="Arial" panose="020B0604020202020204" pitchFamily="34" charset="0"/>
              <a:ea typeface="黑体" panose="02010609060101010101" pitchFamily="49" charset="-122"/>
            </a:endParaRPr>
          </a:p>
        </p:txBody>
      </p:sp>
      <p:sp>
        <p:nvSpPr>
          <p:cNvPr id="31" name="文本框 30"/>
          <p:cNvSpPr txBox="1"/>
          <p:nvPr>
            <p:custDataLst>
              <p:tags r:id="rId11"/>
            </p:custDataLst>
          </p:nvPr>
        </p:nvSpPr>
        <p:spPr>
          <a:xfrm>
            <a:off x="5883910" y="1965960"/>
            <a:ext cx="638175" cy="588645"/>
          </a:xfrm>
          <a:prstGeom prst="rect">
            <a:avLst/>
          </a:prstGeom>
          <a:noFill/>
        </p:spPr>
        <p:txBody>
          <a:bodyPr wrap="square" lIns="90000" tIns="46800" rIns="90000" bIns="46800" rtlCol="0" anchor="b" anchorCtr="0">
            <a:normAutofit/>
          </a:bodyPr>
          <a:lstStyle/>
          <a:p>
            <a:pPr algn="r"/>
            <a:r>
              <a:rPr lang="en-US" altLang="zh-CN" sz="3200" dirty="0" smtClean="0"/>
              <a:t>03</a:t>
            </a:r>
            <a:endParaRPr lang="zh-CN" altLang="en-US" sz="3200" dirty="0"/>
          </a:p>
        </p:txBody>
      </p:sp>
      <p:sp>
        <p:nvSpPr>
          <p:cNvPr id="32" name="文本框 31"/>
          <p:cNvSpPr txBox="1"/>
          <p:nvPr>
            <p:custDataLst>
              <p:tags r:id="rId12"/>
            </p:custDataLst>
          </p:nvPr>
        </p:nvSpPr>
        <p:spPr>
          <a:xfrm>
            <a:off x="6523990" y="1965960"/>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分析</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33" name="文本框 32"/>
          <p:cNvSpPr txBox="1"/>
          <p:nvPr>
            <p:custDataLst>
              <p:tags r:id="rId13"/>
            </p:custDataLst>
          </p:nvPr>
        </p:nvSpPr>
        <p:spPr>
          <a:xfrm>
            <a:off x="5883910" y="2573020"/>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分析需要实现论文的思想以及实现原理。</a:t>
            </a:r>
            <a:endParaRPr lang="zh-CN" altLang="en-US" sz="1600" dirty="0" smtClean="0">
              <a:latin typeface="Arial" panose="020B0604020202020204" pitchFamily="34" charset="0"/>
              <a:ea typeface="黑体" panose="02010609060101010101" pitchFamily="49" charset="-122"/>
            </a:endParaRPr>
          </a:p>
        </p:txBody>
      </p:sp>
      <p:sp>
        <p:nvSpPr>
          <p:cNvPr id="21" name="文本框 20"/>
          <p:cNvSpPr txBox="1"/>
          <p:nvPr>
            <p:custDataLst>
              <p:tags r:id="rId14"/>
            </p:custDataLst>
          </p:nvPr>
        </p:nvSpPr>
        <p:spPr>
          <a:xfrm>
            <a:off x="8531860" y="1965960"/>
            <a:ext cx="638175" cy="588645"/>
          </a:xfrm>
          <a:prstGeom prst="rect">
            <a:avLst/>
          </a:prstGeom>
          <a:noFill/>
        </p:spPr>
        <p:txBody>
          <a:bodyPr wrap="square" lIns="90000" tIns="46800" rIns="90000" bIns="46800" rtlCol="0" anchor="b" anchorCtr="0">
            <a:normAutofit/>
          </a:bodyPr>
          <a:lstStyle/>
          <a:p>
            <a:pPr algn="r"/>
            <a:r>
              <a:rPr lang="en-US" altLang="zh-CN" sz="3200" dirty="0" smtClean="0"/>
              <a:t>04</a:t>
            </a:r>
            <a:endParaRPr lang="zh-CN" altLang="en-US" sz="3200" dirty="0"/>
          </a:p>
        </p:txBody>
      </p:sp>
      <p:sp>
        <p:nvSpPr>
          <p:cNvPr id="22" name="文本框 21"/>
          <p:cNvSpPr txBox="1"/>
          <p:nvPr>
            <p:custDataLst>
              <p:tags r:id="rId15"/>
            </p:custDataLst>
          </p:nvPr>
        </p:nvSpPr>
        <p:spPr>
          <a:xfrm>
            <a:off x="9171305" y="1965960"/>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程序设计</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3" name="文本框 22"/>
          <p:cNvSpPr txBox="1"/>
          <p:nvPr>
            <p:custDataLst>
              <p:tags r:id="rId16"/>
            </p:custDataLst>
          </p:nvPr>
        </p:nvSpPr>
        <p:spPr>
          <a:xfrm>
            <a:off x="8531860" y="2573020"/>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将数学原理抽象为代码，并且考虑到程序的可扩展性，需要进行结构设计等等。</a:t>
            </a:r>
            <a:endParaRPr lang="zh-CN" altLang="en-US" sz="1600" dirty="0" smtClean="0">
              <a:latin typeface="Arial" panose="020B0604020202020204" pitchFamily="34" charset="0"/>
              <a:ea typeface="黑体" panose="02010609060101010101" pitchFamily="49" charset="-122"/>
            </a:endParaRPr>
          </a:p>
        </p:txBody>
      </p:sp>
      <p:sp>
        <p:nvSpPr>
          <p:cNvPr id="5" name="文本框 4"/>
          <p:cNvSpPr txBox="1"/>
          <p:nvPr>
            <p:custDataLst>
              <p:tags r:id="rId17"/>
            </p:custDataLst>
          </p:nvPr>
        </p:nvSpPr>
        <p:spPr>
          <a:xfrm>
            <a:off x="668020" y="3978910"/>
            <a:ext cx="638175" cy="588645"/>
          </a:xfrm>
          <a:prstGeom prst="rect">
            <a:avLst/>
          </a:prstGeom>
          <a:noFill/>
        </p:spPr>
        <p:txBody>
          <a:bodyPr wrap="square" lIns="90000" tIns="46800" rIns="90000" bIns="46800" rtlCol="0" anchor="b" anchorCtr="0">
            <a:normAutofit/>
          </a:bodyPr>
          <a:lstStyle/>
          <a:p>
            <a:pPr algn="r"/>
            <a:r>
              <a:rPr lang="en-US" altLang="zh-CN" sz="3200" dirty="0"/>
              <a:t>05</a:t>
            </a:r>
            <a:endParaRPr lang="zh-CN" altLang="en-US" sz="3200" dirty="0"/>
          </a:p>
        </p:txBody>
      </p:sp>
      <p:sp>
        <p:nvSpPr>
          <p:cNvPr id="6" name="文本框 5"/>
          <p:cNvSpPr txBox="1"/>
          <p:nvPr>
            <p:custDataLst>
              <p:tags r:id="rId18"/>
            </p:custDataLst>
          </p:nvPr>
        </p:nvSpPr>
        <p:spPr>
          <a:xfrm>
            <a:off x="1307465" y="3978910"/>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编码</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7" name="文本框 6"/>
          <p:cNvSpPr txBox="1"/>
          <p:nvPr>
            <p:custDataLst>
              <p:tags r:id="rId19"/>
            </p:custDataLst>
          </p:nvPr>
        </p:nvSpPr>
        <p:spPr>
          <a:xfrm>
            <a:off x="668020" y="4585970"/>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依据程序设计进行编码，对论文思想进行实现。</a:t>
            </a:r>
            <a:endParaRPr lang="zh-CN" altLang="en-US" sz="1600" dirty="0" smtClean="0">
              <a:latin typeface="Arial" panose="020B0604020202020204" pitchFamily="34" charset="0"/>
              <a:ea typeface="黑体" panose="02010609060101010101" pitchFamily="49" charset="-122"/>
            </a:endParaRPr>
          </a:p>
        </p:txBody>
      </p:sp>
      <p:sp>
        <p:nvSpPr>
          <p:cNvPr id="19" name="文本框 18"/>
          <p:cNvSpPr txBox="1"/>
          <p:nvPr>
            <p:custDataLst>
              <p:tags r:id="rId20"/>
            </p:custDataLst>
          </p:nvPr>
        </p:nvSpPr>
        <p:spPr>
          <a:xfrm>
            <a:off x="3236595" y="3997325"/>
            <a:ext cx="638175" cy="588645"/>
          </a:xfrm>
          <a:prstGeom prst="rect">
            <a:avLst/>
          </a:prstGeom>
          <a:noFill/>
        </p:spPr>
        <p:txBody>
          <a:bodyPr wrap="square" lIns="90000" tIns="46800" rIns="90000" bIns="46800" rtlCol="0" anchor="b" anchorCtr="0">
            <a:normAutofit/>
          </a:bodyPr>
          <a:lstStyle/>
          <a:p>
            <a:pPr algn="r"/>
            <a:r>
              <a:rPr lang="en-US" altLang="zh-CN" sz="3200" dirty="0"/>
              <a:t>06</a:t>
            </a:r>
            <a:endParaRPr lang="zh-CN" altLang="en-US" sz="3200" dirty="0"/>
          </a:p>
        </p:txBody>
      </p:sp>
      <p:sp>
        <p:nvSpPr>
          <p:cNvPr id="20" name="文本框 19"/>
          <p:cNvSpPr txBox="1"/>
          <p:nvPr>
            <p:custDataLst>
              <p:tags r:id="rId21"/>
            </p:custDataLst>
          </p:nvPr>
        </p:nvSpPr>
        <p:spPr>
          <a:xfrm>
            <a:off x="3876040" y="3997325"/>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测试</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24" name="文本框 23"/>
          <p:cNvSpPr txBox="1"/>
          <p:nvPr>
            <p:custDataLst>
              <p:tags r:id="rId22"/>
            </p:custDataLst>
          </p:nvPr>
        </p:nvSpPr>
        <p:spPr>
          <a:xfrm>
            <a:off x="3236595" y="4604385"/>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不断测试，对实现代码进行</a:t>
            </a:r>
            <a:r>
              <a:rPr lang="en-US" altLang="zh-CN" sz="1600" dirty="0" smtClean="0">
                <a:latin typeface="Arial" panose="020B0604020202020204" pitchFamily="34" charset="0"/>
                <a:ea typeface="黑体" panose="02010609060101010101" pitchFamily="49" charset="-122"/>
              </a:rPr>
              <a:t>DEBUG</a:t>
            </a:r>
            <a:r>
              <a:rPr lang="zh-CN" altLang="en-US" sz="1600" dirty="0" smtClean="0">
                <a:latin typeface="Arial" panose="020B0604020202020204" pitchFamily="34" charset="0"/>
                <a:ea typeface="黑体" panose="02010609060101010101" pitchFamily="49" charset="-122"/>
              </a:rPr>
              <a:t>。</a:t>
            </a:r>
            <a:endParaRPr lang="zh-CN" altLang="en-US" sz="1600" dirty="0" smtClean="0">
              <a:latin typeface="Arial" panose="020B0604020202020204" pitchFamily="34" charset="0"/>
              <a:ea typeface="黑体" panose="02010609060101010101" pitchFamily="49" charset="-122"/>
            </a:endParaRPr>
          </a:p>
        </p:txBody>
      </p:sp>
      <p:sp>
        <p:nvSpPr>
          <p:cNvPr id="34" name="文本框 33"/>
          <p:cNvSpPr txBox="1"/>
          <p:nvPr>
            <p:custDataLst>
              <p:tags r:id="rId23"/>
            </p:custDataLst>
          </p:nvPr>
        </p:nvSpPr>
        <p:spPr>
          <a:xfrm>
            <a:off x="5884545" y="3997325"/>
            <a:ext cx="638175" cy="588645"/>
          </a:xfrm>
          <a:prstGeom prst="rect">
            <a:avLst/>
          </a:prstGeom>
          <a:noFill/>
        </p:spPr>
        <p:txBody>
          <a:bodyPr wrap="square" lIns="90000" tIns="46800" rIns="90000" bIns="46800" rtlCol="0" anchor="b" anchorCtr="0">
            <a:normAutofit/>
          </a:bodyPr>
          <a:lstStyle/>
          <a:p>
            <a:pPr algn="r"/>
            <a:r>
              <a:rPr lang="en-US" altLang="zh-CN" sz="3200" dirty="0"/>
              <a:t>07</a:t>
            </a:r>
            <a:endParaRPr lang="zh-CN" altLang="en-US" sz="3200" dirty="0"/>
          </a:p>
        </p:txBody>
      </p:sp>
      <p:sp>
        <p:nvSpPr>
          <p:cNvPr id="35" name="文本框 34"/>
          <p:cNvSpPr txBox="1"/>
          <p:nvPr>
            <p:custDataLst>
              <p:tags r:id="rId24"/>
            </p:custDataLst>
          </p:nvPr>
        </p:nvSpPr>
        <p:spPr>
          <a:xfrm>
            <a:off x="6523990" y="3997325"/>
            <a:ext cx="1696720" cy="588645"/>
          </a:xfrm>
          <a:prstGeom prst="rect">
            <a:avLst/>
          </a:prstGeom>
          <a:noFill/>
        </p:spPr>
        <p:txBody>
          <a:bodyPr wrap="square" lIns="90000" tIns="46800" rIns="90000" bIns="46800" rtlCol="0" anchor="b" anchorCtr="0">
            <a:noAutofit/>
          </a:bodyPr>
          <a:lstStyle/>
          <a:p>
            <a:pPr lvl="0" defTabSz="410210" hangingPunct="0">
              <a:lnSpc>
                <a:spcPct val="130000"/>
              </a:lnSpc>
              <a:defRPr/>
            </a:pPr>
            <a:r>
              <a:rPr lang="zh-CN" altLang="en-US" sz="2400" dirty="0" smtClean="0">
                <a:latin typeface="Arial" panose="020B0604020202020204" pitchFamily="34" charset="0"/>
                <a:ea typeface="黑体" panose="02010609060101010101" pitchFamily="49" charset="-122"/>
                <a:cs typeface="+mn-ea"/>
                <a:sym typeface="Helvetica Neue"/>
              </a:rPr>
              <a:t>运行</a:t>
            </a:r>
            <a:endParaRPr lang="zh-CN" altLang="en-US" sz="2400" dirty="0" smtClean="0">
              <a:latin typeface="Arial" panose="020B0604020202020204" pitchFamily="34" charset="0"/>
              <a:ea typeface="黑体" panose="02010609060101010101" pitchFamily="49" charset="-122"/>
              <a:cs typeface="+mn-ea"/>
              <a:sym typeface="Helvetica Neue"/>
            </a:endParaRPr>
          </a:p>
        </p:txBody>
      </p:sp>
      <p:sp>
        <p:nvSpPr>
          <p:cNvPr id="36" name="文本框 35"/>
          <p:cNvSpPr txBox="1"/>
          <p:nvPr>
            <p:custDataLst>
              <p:tags r:id="rId25"/>
            </p:custDataLst>
          </p:nvPr>
        </p:nvSpPr>
        <p:spPr>
          <a:xfrm>
            <a:off x="5884545" y="4604385"/>
            <a:ext cx="2336165" cy="1244600"/>
          </a:xfrm>
          <a:prstGeom prst="rect">
            <a:avLst/>
          </a:prstGeom>
        </p:spPr>
        <p:txBody>
          <a:bodyPr wrap="square">
            <a:normAutofit lnSpcReduction="20000"/>
          </a:bodyPr>
          <a:lstStyle>
            <a:defPPr>
              <a:defRPr lang="zh-CN"/>
            </a:defPPr>
            <a:lvl1pPr>
              <a:defRPr sz="1100">
                <a:latin typeface="等线 Light" panose="02010600030101010101" pitchFamily="2" charset="-122"/>
                <a:ea typeface="等线 Light" panose="02010600030101010101" pitchFamily="2" charset="-122"/>
              </a:defRPr>
            </a:lvl1pPr>
          </a:lstStyle>
          <a:p>
            <a:pPr algn="l">
              <a:lnSpc>
                <a:spcPct val="130000"/>
              </a:lnSpc>
            </a:pPr>
            <a:r>
              <a:rPr lang="zh-CN" altLang="en-US" sz="1600" dirty="0" smtClean="0">
                <a:latin typeface="Arial" panose="020B0604020202020204" pitchFamily="34" charset="0"/>
                <a:ea typeface="黑体" panose="02010609060101010101" pitchFamily="49" charset="-122"/>
              </a:rPr>
              <a:t>进行实验，记录数据，与其他方法分析对比。并且在这个基础上实现创新。</a:t>
            </a:r>
            <a:endParaRPr lang="zh-CN" altLang="en-US" sz="1600" dirty="0" smtClean="0">
              <a:latin typeface="Arial" panose="020B0604020202020204" pitchFamily="34" charset="0"/>
              <a:ea typeface="黑体" panose="02010609060101010101" pitchFamily="49" charset="-122"/>
            </a:endParaRPr>
          </a:p>
        </p:txBody>
      </p:sp>
    </p:spTree>
    <p:custDataLst>
      <p:tags r:id="rId26"/>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9046"/>
</p:tagLst>
</file>

<file path=ppt/tags/tag10.xml><?xml version="1.0" encoding="utf-8"?>
<p:tagLst xmlns:p="http://schemas.openxmlformats.org/presentationml/2006/main">
  <p:tag name="KSO_WM_TAG_VERSION" val="1.0"/>
  <p:tag name="KSO_WM_BEAUTIFY_FLAG" val="#wm#"/>
  <p:tag name="KSO_WM_UNIT_TYPE" val="i"/>
  <p:tag name="KSO_WM_UNIT_ID" val="custom20189046_3*i*4"/>
  <p:tag name="KSO_WM_TEMPLATE_CATEGORY" val="custom"/>
  <p:tag name="KSO_WM_TEMPLATE_INDEX" val="20189046"/>
  <p:tag name="KSO_WM_UNIT_INDEX" val="4"/>
</p:tagLst>
</file>

<file path=ppt/tags/tag100.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3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3_1"/>
  <p:tag name="KSO_WM_UNIT_TEXT_FILL_FORE_SCHEMECOLOR_INDEX" val="13"/>
  <p:tag name="KSO_WM_UNIT_TEXT_FILL_TYPE" val="1"/>
  <p:tag name="KSO_WM_UNIT_USESOURCEFORMAT_APPLY" val="1"/>
</p:tagLst>
</file>

<file path=ppt/tags/tag101.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3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3_1"/>
  <p:tag name="KSO_WM_UNIT_TEXT_FILL_FORE_SCHEMECOLOR_INDEX" val="13"/>
  <p:tag name="KSO_WM_UNIT_TEXT_FILL_TYPE" val="1"/>
  <p:tag name="KSO_WM_UNIT_USESOURCEFORMAT_APPLY" val="1"/>
</p:tagLst>
</file>

<file path=ppt/tags/tag102.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4"/>
  <p:tag name="KSO_WM_UNIT_LAYERLEVEL" val="1_1"/>
  <p:tag name="KSO_WM_DIAGRAM_GROUP_CODE" val="l1-1"/>
  <p:tag name="KSO_WM_UNIT_ID" val="diagram20170888_3*l_i*1_4"/>
  <p:tag name="KSO_WM_UNIT_TEXT_FILL_FORE_SCHEMECOLOR_INDEX" val="13"/>
  <p:tag name="KSO_WM_UNIT_TEXT_FILL_TYPE" val="1"/>
  <p:tag name="KSO_WM_UNIT_USESOURCEFORMAT_APPLY" val="1"/>
</p:tagLst>
</file>

<file path=ppt/tags/tag103.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4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4_1"/>
  <p:tag name="KSO_WM_UNIT_TEXT_FILL_FORE_SCHEMECOLOR_INDEX" val="13"/>
  <p:tag name="KSO_WM_UNIT_TEXT_FILL_TYPE" val="1"/>
  <p:tag name="KSO_WM_UNIT_USESOURCEFORMAT_APPLY" val="1"/>
</p:tagLst>
</file>

<file path=ppt/tags/tag104.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4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4_1"/>
  <p:tag name="KSO_WM_UNIT_TEXT_FILL_FORE_SCHEMECOLOR_INDEX" val="13"/>
  <p:tag name="KSO_WM_UNIT_TEXT_FILL_TYPE" val="1"/>
  <p:tag name="KSO_WM_UNIT_USESOURCEFORMAT_APPLY" val="1"/>
</p:tagLst>
</file>

<file path=ppt/tags/tag105.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106.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107.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108.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109.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TAG_VERSION" val="1.0"/>
  <p:tag name="KSO_WM_BEAUTIFY_FLAG" val="#wm#"/>
  <p:tag name="KSO_WM_UNIT_TYPE" val="i"/>
  <p:tag name="KSO_WM_UNIT_ID" val="custom20189046_3*i*5"/>
  <p:tag name="KSO_WM_TEMPLATE_CATEGORY" val="custom"/>
  <p:tag name="KSO_WM_TEMPLATE_INDEX" val="20189046"/>
  <p:tag name="KSO_WM_UNIT_INDEX" val="5"/>
</p:tagLst>
</file>

<file path=ppt/tags/tag110.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111.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112.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113.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114.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115.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116.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117.xml><?xml version="1.0" encoding="utf-8"?>
<p:tagLst xmlns:p="http://schemas.openxmlformats.org/presentationml/2006/main">
  <p:tag name="KSO_WM_TEMPLATE_CATEGORY" val="custom"/>
  <p:tag name="KSO_WM_TEMPLATE_INDEX" val="20186643"/>
  <p:tag name="KSO_WM_TAG_VERSION" val="1.0"/>
  <p:tag name="KSO_WM_SLIDE_ID" val="custom20189116_55"/>
  <p:tag name="KSO_WM_SLIDE_INDEX" val="55"/>
  <p:tag name="KSO_WM_SLIDE_ITEM_CNT" val="4"/>
  <p:tag name="KSO_WM_SLIDE_LAYOUT" val="a_b_m"/>
  <p:tag name="KSO_WM_SLIDE_LAYOUT_CNT" val="1_1_1"/>
  <p:tag name="KSO_WM_SLIDE_TYPE" val="text"/>
  <p:tag name="KSO_WM_SLIDE_SUBTYPE" val="diag"/>
  <p:tag name="KSO_WM_BEAUTIFY_FLAG" val="#wm#"/>
  <p:tag name="KSO_WM_SLIDE_POSITION" val="0*77"/>
  <p:tag name="KSO_WM_SLIDE_SIZE" val="886*432"/>
  <p:tag name="KSO_WM_DIAGRAM_GROUP_CODE" val="m1-1"/>
  <p:tag name="KSO_WM_TEMPLATE_SUBCATEGORY" val="ai"/>
</p:tagLst>
</file>

<file path=ppt/tags/tag118.xml><?xml version="1.0" encoding="utf-8"?>
<p:tagLst xmlns:p="http://schemas.openxmlformats.org/presentationml/2006/main">
  <p:tag name="KSO_WM_BEAUTIFY_FLAG" val="#wm#"/>
  <p:tag name="KSO_WM_TEMPLATE_CATEGORY" val="custom"/>
  <p:tag name="KSO_WM_TEMPLATE_INDEX" val="20186643"/>
</p:tagLst>
</file>

<file path=ppt/tags/tag119.xml><?xml version="1.0" encoding="utf-8"?>
<p:tagLst xmlns:p="http://schemas.openxmlformats.org/presentationml/2006/main">
  <p:tag name="KSO_WM_TEMPLATE_CATEGORY" val="custom"/>
  <p:tag name="KSO_WM_TEMPLATE_INDEX" val="20189046"/>
  <p:tag name="KSO_WM_TAG_VERSION" val="1.0"/>
  <p:tag name="KSO_WM_UNIT_TYPE" val="m_i"/>
  <p:tag name="KSO_WM_UNIT_INDEX" val="1_1"/>
  <p:tag name="KSO_WM_UNIT_LAYERLEVEL" val="1_1"/>
  <p:tag name="KSO_WM_BEAUTIFY_FLAG" val="#wm#"/>
  <p:tag name="KSO_WM_DIAGRAM_GROUP_CODE" val="m1-1"/>
  <p:tag name="KSO_WM_UNIT_ID" val="custom20189046_6*m_i*1_1"/>
  <p:tag name="KSO_WM_UNIT_LINE_FORE_SCHEMECOLOR_INDEX" val="6"/>
  <p:tag name="KSO_WM_UNIT_LINE_FILL_TYPE" val="2"/>
  <p:tag name="KSO_WM_UNIT_USESOURCEFORMAT_APPLY" val="1"/>
</p:tagLst>
</file>

<file path=ppt/tags/tag12.xml><?xml version="1.0" encoding="utf-8"?>
<p:tagLst xmlns:p="http://schemas.openxmlformats.org/presentationml/2006/main">
  <p:tag name="KSO_WM_TAG_VERSION" val="1.0"/>
  <p:tag name="KSO_WM_BEAUTIFY_FLAG" val="#wm#"/>
  <p:tag name="KSO_WM_UNIT_TYPE" val="i"/>
  <p:tag name="KSO_WM_UNIT_ID" val="custom20189046_3*i*6"/>
  <p:tag name="KSO_WM_TEMPLATE_CATEGORY" val="custom"/>
  <p:tag name="KSO_WM_TEMPLATE_INDEX" val="20189046"/>
  <p:tag name="KSO_WM_UNIT_INDEX" val="6"/>
</p:tagLst>
</file>

<file path=ppt/tags/tag120.xml><?xml version="1.0" encoding="utf-8"?>
<p:tagLst xmlns:p="http://schemas.openxmlformats.org/presentationml/2006/main">
  <p:tag name="KSO_WM_TEMPLATE_CATEGORY" val="custom"/>
  <p:tag name="KSO_WM_TEMPLATE_INDEX" val="20189046"/>
  <p:tag name="KSO_WM_TAG_VERSION" val="1.0"/>
  <p:tag name="KSO_WM_UNIT_TYPE" val="m_i"/>
  <p:tag name="KSO_WM_UNIT_INDEX" val="1_2"/>
  <p:tag name="KSO_WM_UNIT_LAYERLEVEL" val="1_1"/>
  <p:tag name="KSO_WM_BEAUTIFY_FLAG" val="#wm#"/>
  <p:tag name="KSO_WM_DIAGRAM_GROUP_CODE" val="m1-1"/>
  <p:tag name="KSO_WM_UNIT_ID" val="custom20189046_6*m_i*1_2"/>
  <p:tag name="KSO_WM_UNIT_FILL_FORE_SCHEMECOLOR_INDEX" val="5"/>
  <p:tag name="KSO_WM_UNIT_FILL_TYPE" val="1"/>
  <p:tag name="KSO_WM_UNIT_TEXT_FILL_FORE_SCHEMECOLOR_INDEX" val="2"/>
  <p:tag name="KSO_WM_UNIT_TEXT_FILL_TYPE" val="1"/>
  <p:tag name="KSO_WM_UNIT_USESOURCEFORMAT_APPLY" val="1"/>
</p:tagLst>
</file>

<file path=ppt/tags/tag121.xml><?xml version="1.0" encoding="utf-8"?>
<p:tagLst xmlns:p="http://schemas.openxmlformats.org/presentationml/2006/main">
  <p:tag name="KSO_WM_TEMPLATE_CATEGORY" val="custom"/>
  <p:tag name="KSO_WM_TEMPLATE_INDEX" val="20189046"/>
  <p:tag name="KSO_WM_TAG_VERSION" val="1.0"/>
  <p:tag name="KSO_WM_UNIT_TYPE" val="m_i"/>
  <p:tag name="KSO_WM_UNIT_INDEX" val="1_3"/>
  <p:tag name="KSO_WM_UNIT_LAYERLEVEL" val="1_1"/>
  <p:tag name="KSO_WM_BEAUTIFY_FLAG" val="#wm#"/>
  <p:tag name="KSO_WM_DIAGRAM_GROUP_CODE" val="m1-1"/>
  <p:tag name="KSO_WM_UNIT_ID" val="custom20189046_6*m_i*1_3"/>
  <p:tag name="KSO_WM_UNIT_FILL_FORE_SCHEMECOLOR_INDEX" val="5"/>
  <p:tag name="KSO_WM_UNIT_FILL_TYPE" val="1"/>
  <p:tag name="KSO_WM_UNIT_TEXT_FILL_FORE_SCHEMECOLOR_INDEX" val="2"/>
  <p:tag name="KSO_WM_UNIT_TEXT_FILL_TYPE" val="1"/>
  <p:tag name="KSO_WM_UNIT_USESOURCEFORMAT_APPLY" val="1"/>
</p:tagLst>
</file>

<file path=ppt/tags/tag122.xml><?xml version="1.0" encoding="utf-8"?>
<p:tagLst xmlns:p="http://schemas.openxmlformats.org/presentationml/2006/main">
  <p:tag name="KSO_WM_TEMPLATE_CATEGORY" val="custom"/>
  <p:tag name="KSO_WM_TEMPLATE_INDEX" val="20189046"/>
  <p:tag name="KSO_WM_TAG_VERSION" val="1.0"/>
  <p:tag name="KSO_WM_UNIT_TYPE" val="m_h_f"/>
  <p:tag name="KSO_WM_UNIT_INDEX" val="1_1_1"/>
  <p:tag name="KSO_WM_UNIT_LAYERLEVEL" val="1_1_1"/>
  <p:tag name="KSO_WM_UNIT_VALUE" val="45"/>
  <p:tag name="KSO_WM_UNIT_HIGHLIGHT" val="0"/>
  <p:tag name="KSO_WM_UNIT_COMPATIBLE" val="0"/>
  <p:tag name="KSO_WM_UNIT_CLEAR" val="0"/>
  <p:tag name="KSO_WM_BEAUTIFY_FLAG" val="#wm#"/>
  <p:tag name="KSO_WM_DIAGRAM_GROUP_CODE" val="m1-1"/>
  <p:tag name="KSO_WM_UNIT_ID" val="custom20189046_6*m_h_f*1_1_1"/>
  <p:tag name="KSO_WM_UNIT_PRESET_TEXT" val="Lorem ipsum dolor sit amet, consectetur adipisicing elit.Lorem ipsum dolor sit amet,"/>
  <p:tag name="KSO_WM_UNIT_TEXT_FILL_FORE_SCHEMECOLOR_INDEX" val="13"/>
  <p:tag name="KSO_WM_UNIT_TEXT_FILL_TYPE" val="1"/>
  <p:tag name="KSO_WM_UNIT_USESOURCEFORMAT_APPLY" val="1"/>
</p:tagLst>
</file>

<file path=ppt/tags/tag123.xml><?xml version="1.0" encoding="utf-8"?>
<p:tagLst xmlns:p="http://schemas.openxmlformats.org/presentationml/2006/main">
  <p:tag name="KSO_WM_TEMPLATE_CATEGORY" val="custom"/>
  <p:tag name="KSO_WM_TEMPLATE_INDEX" val="20189046"/>
  <p:tag name="KSO_WM_TAG_VERSION" val="1.0"/>
  <p:tag name="KSO_WM_UNIT_TYPE" val="m_h_a"/>
  <p:tag name="KSO_WM_UNIT_INDEX" val="1_1_1"/>
  <p:tag name="KSO_WM_UNIT_LAYERLEVEL" val="1_1_1"/>
  <p:tag name="KSO_WM_UNIT_VALUE" val="9"/>
  <p:tag name="KSO_WM_UNIT_HIGHLIGHT" val="0"/>
  <p:tag name="KSO_WM_UNIT_COMPATIBLE" val="0"/>
  <p:tag name="KSO_WM_UNIT_CLEAR" val="0"/>
  <p:tag name="KSO_WM_BEAUTIFY_FLAG" val="#wm#"/>
  <p:tag name="KSO_WM_DIAGRAM_GROUP_CODE" val="m1-1"/>
  <p:tag name="KSO_WM_UNIT_ID" val="custom20189046_6*m_h_a*1_1_1"/>
  <p:tag name="KSO_WM_UNIT_PRESET_TEXT" val="Text here"/>
  <p:tag name="KSO_WM_UNIT_TEXT_FILL_FORE_SCHEMECOLOR_INDEX" val="13"/>
  <p:tag name="KSO_WM_UNIT_TEXT_FILL_TYPE" val="1"/>
  <p:tag name="KSO_WM_UNIT_USESOURCEFORMAT_APPLY" val="1"/>
</p:tagLst>
</file>

<file path=ppt/tags/tag124.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5"/>
  <p:tag name="KSO_WM_UNIT_ISCONTENTSTITLE" val="0"/>
  <p:tag name="KSO_WM_UNIT_HIGHLIGHT" val="0"/>
  <p:tag name="KSO_WM_UNIT_COMPATIBLE" val="0"/>
  <p:tag name="KSO_WM_UNIT_CLEAR" val="0"/>
  <p:tag name="KSO_WM_BEAUTIFY_FLAG" val="#wm#"/>
  <p:tag name="KSO_WM_DIAGRAM_GROUP_CODE" val="m1_1"/>
  <p:tag name="KSO_WM_UNIT_ID" val="custom20189046_6*a*1"/>
  <p:tag name="KSO_WM_UNIT_PRESET_TEXT" val="Our Time Line at here"/>
  <p:tag name="KSO_WM_UNIT_TEXT_FILL_FORE_SCHEMECOLOR_INDEX" val="13"/>
  <p:tag name="KSO_WM_UNIT_TEXT_FILL_TYPE" val="1"/>
  <p:tag name="KSO_WM_UNIT_USESOURCEFORMAT_APPLY" val="1"/>
</p:tagLst>
</file>

<file path=ppt/tags/tag125.xml><?xml version="1.0" encoding="utf-8"?>
<p:tagLst xmlns:p="http://schemas.openxmlformats.org/presentationml/2006/main">
  <p:tag name="KSO_WM_TEMPLATE_CATEGORY" val="custom"/>
  <p:tag name="KSO_WM_TEMPLATE_INDEX" val="20189046"/>
  <p:tag name="KSO_WM_TAG_VERSION" val="1.0"/>
  <p:tag name="KSO_WM_UNIT_TYPE" val="m_h_f"/>
  <p:tag name="KSO_WM_UNIT_INDEX" val="1_2_1"/>
  <p:tag name="KSO_WM_UNIT_LAYERLEVEL" val="1_1_1"/>
  <p:tag name="KSO_WM_UNIT_VALUE" val="48"/>
  <p:tag name="KSO_WM_UNIT_HIGHLIGHT" val="0"/>
  <p:tag name="KSO_WM_UNIT_COMPATIBLE" val="0"/>
  <p:tag name="KSO_WM_UNIT_CLEAR" val="0"/>
  <p:tag name="KSO_WM_BEAUTIFY_FLAG" val="#wm#"/>
  <p:tag name="KSO_WM_DIAGRAM_GROUP_CODE" val="m1-1"/>
  <p:tag name="KSO_WM_UNIT_ID" val="custom20189046_6*m_h_f*1_2_1"/>
  <p:tag name="KSO_WM_UNIT_PRESET_TEXT" val="Lorem ipsum dolor sit amet, consectetur adipisicing elit.Lorem ipsum dolor sit amet,"/>
  <p:tag name="KSO_WM_UNIT_TEXT_FILL_FORE_SCHEMECOLOR_INDEX" val="13"/>
  <p:tag name="KSO_WM_UNIT_TEXT_FILL_TYPE" val="1"/>
  <p:tag name="KSO_WM_UNIT_USESOURCEFORMAT_APPLY" val="1"/>
</p:tagLst>
</file>

<file path=ppt/tags/tag126.xml><?xml version="1.0" encoding="utf-8"?>
<p:tagLst xmlns:p="http://schemas.openxmlformats.org/presentationml/2006/main">
  <p:tag name="KSO_WM_TEMPLATE_CATEGORY" val="custom"/>
  <p:tag name="KSO_WM_TEMPLATE_INDEX" val="20189046"/>
  <p:tag name="KSO_WM_TAG_VERSION" val="1.0"/>
  <p:tag name="KSO_WM_UNIT_TYPE" val="m_h_a"/>
  <p:tag name="KSO_WM_UNIT_INDEX" val="1_2_1"/>
  <p:tag name="KSO_WM_UNIT_LAYERLEVEL" val="1_1_1"/>
  <p:tag name="KSO_WM_UNIT_VALUE" val="7"/>
  <p:tag name="KSO_WM_UNIT_HIGHLIGHT" val="0"/>
  <p:tag name="KSO_WM_UNIT_COMPATIBLE" val="0"/>
  <p:tag name="KSO_WM_UNIT_CLEAR" val="0"/>
  <p:tag name="KSO_WM_BEAUTIFY_FLAG" val="#wm#"/>
  <p:tag name="KSO_WM_DIAGRAM_GROUP_CODE" val="m1-1"/>
  <p:tag name="KSO_WM_UNIT_ID" val="custom20189046_6*m_h_a*1_2_1"/>
  <p:tag name="KSO_WM_UNIT_PRESET_TEXT" val="Text here"/>
  <p:tag name="KSO_WM_UNIT_TEXT_FILL_FORE_SCHEMECOLOR_INDEX" val="13"/>
  <p:tag name="KSO_WM_UNIT_TEXT_FILL_TYPE" val="1"/>
  <p:tag name="KSO_WM_UNIT_USESOURCEFORMAT_APPLY" val="1"/>
</p:tagLst>
</file>

<file path=ppt/tags/tag127.xml><?xml version="1.0" encoding="utf-8"?>
<p:tagLst xmlns:p="http://schemas.openxmlformats.org/presentationml/2006/main">
  <p:tag name="KSO_WM_TAG_VERSION" val="1.0"/>
  <p:tag name="KSO_WM_TEMPLATE_CATEGORY" val="custom"/>
  <p:tag name="KSO_WM_TEMPLATE_INDEX" val="20189046"/>
  <p:tag name="KSO_WM_UNIT_TYPE" val="m_h_d"/>
  <p:tag name="KSO_WM_UNIT_INDEX" val="1_1_1"/>
  <p:tag name="KSO_WM_UNIT_ID" val="custom20189046_6*m_h_d*1_1_1"/>
  <p:tag name="KSO_WM_UNIT_LAYERLEVEL" val="1_1_1"/>
  <p:tag name="KSO_WM_UNIT_VALUE" val="605*909"/>
  <p:tag name="KSO_WM_UNIT_HIGHLIGHT" val="0"/>
  <p:tag name="KSO_WM_UNIT_COMPATIBLE" val="0"/>
  <p:tag name="KSO_WM_UNIT_CLEAR" val="0"/>
  <p:tag name="KSO_WM_BEAUTIFY_FLAG" val="#wm#"/>
  <p:tag name="KSO_WM_DIAGRAM_GROUP_CODE" val="m1-1"/>
  <p:tag name="KSO_WM_UNIT_USESOURCEFORMAT_APPLY" val="1"/>
</p:tagLst>
</file>

<file path=ppt/tags/tag128.xml><?xml version="1.0" encoding="utf-8"?>
<p:tagLst xmlns:p="http://schemas.openxmlformats.org/presentationml/2006/main">
  <p:tag name="KSO_WM_TAG_VERSION" val="1.0"/>
  <p:tag name="KSO_WM_TEMPLATE_CATEGORY" val="custom"/>
  <p:tag name="KSO_WM_TEMPLATE_INDEX" val="20189046"/>
  <p:tag name="KSO_WM_UNIT_TYPE" val="m_h_d"/>
  <p:tag name="KSO_WM_UNIT_INDEX" val="1_2_1"/>
  <p:tag name="KSO_WM_UNIT_ID" val="custom20189046_6*m_h_d*1_2_1"/>
  <p:tag name="KSO_WM_UNIT_LAYERLEVEL" val="1_1_1"/>
  <p:tag name="KSO_WM_UNIT_VALUE" val="613*820"/>
  <p:tag name="KSO_WM_UNIT_HIGHLIGHT" val="0"/>
  <p:tag name="KSO_WM_UNIT_COMPATIBLE" val="0"/>
  <p:tag name="KSO_WM_UNIT_CLEAR" val="0"/>
  <p:tag name="KSO_WM_BEAUTIFY_FLAG" val="#wm#"/>
  <p:tag name="KSO_WM_DIAGRAM_GROUP_CODE" val="m1-1"/>
  <p:tag name="KSO_WM_UNIT_USESOURCEFORMAT_APPLY" val="1"/>
</p:tagLst>
</file>

<file path=ppt/tags/tag129.xml><?xml version="1.0" encoding="utf-8"?>
<p:tagLst xmlns:p="http://schemas.openxmlformats.org/presentationml/2006/main">
  <p:tag name="KSO_WM_TAG_VERSION" val="1.0"/>
  <p:tag name="KSO_WM_SLIDE_ITEM_CNT" val="2"/>
  <p:tag name="KSO_WM_SLIDE_LAYOUT" val="a_m"/>
  <p:tag name="KSO_WM_SLIDE_LAYOUT_CNT" val="1_1"/>
  <p:tag name="KSO_WM_SLIDE_TYPE" val="text"/>
  <p:tag name="KSO_WM_SLIDE_SUBTYPE" val="diag"/>
  <p:tag name="KSO_WM_BEAUTIFY_FLAG" val="#wm#"/>
  <p:tag name="KSO_WM_SLIDE_POSITION" val="143*99"/>
  <p:tag name="KSO_WM_SLIDE_SIZE" val="645*439"/>
  <p:tag name="KSO_WM_COMBINE_RELATE_SLIDE_ID" val="background20185110_6"/>
  <p:tag name="KSO_WM_TEMPLATE_CATEGORY" val="custom"/>
  <p:tag name="KSO_WM_TEMPLATE_INDEX" val="20189046"/>
  <p:tag name="KSO_WM_SLIDE_ID" val="custom20189046_6"/>
  <p:tag name="KSO_WM_SLIDE_INDEX" val="6"/>
  <p:tag name="KSO_WM_DIAGRAM_GROUP_CODE" val="m1-1"/>
  <p:tag name="KSO_WM_TEMPLATE_SUBCATEGORY" val="combine"/>
</p:tagLst>
</file>

<file path=ppt/tags/tag13.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130.xml><?xml version="1.0" encoding="utf-8"?>
<p:tagLst xmlns:p="http://schemas.openxmlformats.org/presentationml/2006/main">
  <p:tag name="KSO_WM_TAG_VERSION" val="1.0"/>
  <p:tag name="KSO_WM_BEAUTIFY_FLAG" val="#wm#"/>
  <p:tag name="KSO_WM_UNIT_TYPE" val="i"/>
  <p:tag name="KSO_WM_UNIT_ID" val="custom20189046_4*i*2"/>
  <p:tag name="KSO_WM_TEMPLATE_CATEGORY" val="custom"/>
  <p:tag name="KSO_WM_TEMPLATE_INDEX" val="20189046"/>
  <p:tag name="KSO_WM_UNIT_INDEX" val="2"/>
</p:tagLst>
</file>

<file path=ppt/tags/tag131.xml><?xml version="1.0" encoding="utf-8"?>
<p:tagLst xmlns:p="http://schemas.openxmlformats.org/presentationml/2006/main">
  <p:tag name="KSO_WM_TEMPLATE_CATEGORY" val="custom"/>
  <p:tag name="KSO_WM_TEMPLATE_INDEX" val="20189046"/>
  <p:tag name="KSO_WM_TAG_VERSION" val="1.0"/>
  <p:tag name="KSO_WM_UNIT_TYPE" val="h_a"/>
  <p:tag name="KSO_WM_UNIT_INDEX" val="1_1"/>
  <p:tag name="KSO_WM_UNIT_LAYERLEVEL" val="1_1"/>
  <p:tag name="KSO_WM_UNIT_VALUE" val="14"/>
  <p:tag name="KSO_WM_UNIT_HIGHLIGHT" val="0"/>
  <p:tag name="KSO_WM_UNIT_COMPATIBLE" val="0"/>
  <p:tag name="KSO_WM_UNIT_CLEAR" val="0"/>
  <p:tag name="KSO_WM_BEAUTIFY_FLAG" val="#wm#"/>
  <p:tag name="KSO_WM_UNIT_ID" val="custom20189046_4*h_a*1_1"/>
  <p:tag name="KSO_WM_UNIT_PRESET_TEXT" val="Add title here"/>
</p:tagLst>
</file>

<file path=ppt/tags/tag132.xml><?xml version="1.0" encoding="utf-8"?>
<p:tagLst xmlns:p="http://schemas.openxmlformats.org/presentationml/2006/main">
  <p:tag name="KSO_WM_TEMPLATE_CATEGORY" val="custom"/>
  <p:tag name="KSO_WM_TEMPLATE_INDEX" val="20189046"/>
  <p:tag name="KSO_WM_TAG_VERSION" val="1.0"/>
  <p:tag name="KSO_WM_UNIT_TYPE" val="h_f"/>
  <p:tag name="KSO_WM_UNIT_INDEX" val="1_1"/>
  <p:tag name="KSO_WM_UNIT_LAYERLEVEL" val="1_1"/>
  <p:tag name="KSO_WM_UNIT_VALUE" val="54"/>
  <p:tag name="KSO_WM_UNIT_HIGHLIGHT" val="0"/>
  <p:tag name="KSO_WM_UNIT_COMPATIBLE" val="0"/>
  <p:tag name="KSO_WM_UNIT_CLEAR" val="0"/>
  <p:tag name="KSO_WM_BEAUTIFY_FLAG" val="#wm#"/>
  <p:tag name="KSO_WM_UNIT_ID" val="custom20189046_4*h_f*1_1"/>
  <p:tag name="KSO_WM_UNIT_PRESET_TEXT" val="Lorem ipsum dolor sit amet, consectetur adipisicing elit.Lorem ipsum dolor sit amet, consectetur adipisicing elit."/>
</p:tagLst>
</file>

<file path=ppt/tags/tag133.xml><?xml version="1.0" encoding="utf-8"?>
<p:tagLst xmlns:p="http://schemas.openxmlformats.org/presentationml/2006/main">
  <p:tag name="KSO_WM_TAG_VERSION" val="1.0"/>
  <p:tag name="KSO_WM_SLIDE_ITEM_CNT" val="3"/>
  <p:tag name="KSO_WM_SLIDE_LAYOUT" val="a_h_d"/>
  <p:tag name="KSO_WM_SLIDE_LAYOUT_CNT" val="1_1_2"/>
  <p:tag name="KSO_WM_SLIDE_TYPE" val="text"/>
  <p:tag name="KSO_WM_SLIDE_SUBTYPE" val="picTxt"/>
  <p:tag name="KSO_WM_BEAUTIFY_FLAG" val="#wm#"/>
  <p:tag name="KSO_WM_SLIDE_POSITION" val="89*123"/>
  <p:tag name="KSO_WM_SLIDE_SIZE" val="781*354"/>
  <p:tag name="KSO_WM_COMBINE_RELATE_SLIDE_ID" val="background20185110_4"/>
  <p:tag name="KSO_WM_TEMPLATE_CATEGORY" val="custom"/>
  <p:tag name="KSO_WM_TEMPLATE_INDEX" val="20189046"/>
  <p:tag name="KSO_WM_SLIDE_ID" val="custom20189046_4"/>
  <p:tag name="KSO_WM_SLIDE_INDEX" val="4"/>
  <p:tag name="KSO_WM_TEMPLATE_SUBCATEGORY" val="combine"/>
</p:tagLst>
</file>

<file path=ppt/tags/tag134.xml><?xml version="1.0" encoding="utf-8"?>
<p:tagLst xmlns:p="http://schemas.openxmlformats.org/presentationml/2006/main">
  <p:tag name="KSO_WM_BEAUTIFY_FLAG" val="#wm#"/>
  <p:tag name="KSO_WM_TEMPLATE_CATEGORY" val="custom"/>
  <p:tag name="KSO_WM_TEMPLATE_INDEX" val="20189046"/>
</p:tagLst>
</file>

<file path=ppt/tags/tag135.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5"/>
  <p:tag name="KSO_WM_UNIT_ISCONTENTSTITLE" val="0"/>
  <p:tag name="KSO_WM_UNIT_HIGHLIGHT" val="0"/>
  <p:tag name="KSO_WM_UNIT_COMPATIBLE" val="0"/>
  <p:tag name="KSO_WM_UNIT_CLEAR" val="0"/>
  <p:tag name="KSO_WM_BEAUTIFY_FLAG" val="#wm#"/>
  <p:tag name="KSO_WM_DIAGRAM_GROUP_CODE" val="m1_1"/>
  <p:tag name="KSO_WM_UNIT_ID" val="custom20189046_6*a*1"/>
  <p:tag name="KSO_WM_UNIT_PRESET_TEXT" val="Our Time Line at here"/>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TAG_VERSION" val="1.0"/>
  <p:tag name="KSO_WM_BEAUTIFY_FLAG" val="#wm#"/>
  <p:tag name="KSO_WM_UNIT_TYPE" val="i"/>
  <p:tag name="KSO_WM_UNIT_ID" val="custom20189046_4*i*2"/>
  <p:tag name="KSO_WM_TEMPLATE_CATEGORY" val="custom"/>
  <p:tag name="KSO_WM_TEMPLATE_INDEX" val="20189046"/>
  <p:tag name="KSO_WM_UNIT_INDEX" val="2"/>
</p:tagLst>
</file>

<file path=ppt/tags/tag137.xml><?xml version="1.0" encoding="utf-8"?>
<p:tagLst xmlns:p="http://schemas.openxmlformats.org/presentationml/2006/main">
  <p:tag name="KSO_WM_TEMPLATE_CATEGORY" val="custom"/>
  <p:tag name="KSO_WM_TEMPLATE_INDEX" val="20189046"/>
  <p:tag name="KSO_WM_TAG_VERSION" val="1.0"/>
  <p:tag name="KSO_WM_UNIT_TYPE" val="h_a"/>
  <p:tag name="KSO_WM_UNIT_INDEX" val="1_1"/>
  <p:tag name="KSO_WM_UNIT_LAYERLEVEL" val="1_1"/>
  <p:tag name="KSO_WM_UNIT_VALUE" val="14"/>
  <p:tag name="KSO_WM_UNIT_HIGHLIGHT" val="0"/>
  <p:tag name="KSO_WM_UNIT_COMPATIBLE" val="0"/>
  <p:tag name="KSO_WM_UNIT_CLEAR" val="0"/>
  <p:tag name="KSO_WM_BEAUTIFY_FLAG" val="#wm#"/>
  <p:tag name="KSO_WM_UNIT_ID" val="custom20189046_4*h_a*1_1"/>
  <p:tag name="KSO_WM_UNIT_PRESET_TEXT" val="Add title here"/>
</p:tagLst>
</file>

<file path=ppt/tags/tag138.xml><?xml version="1.0" encoding="utf-8"?>
<p:tagLst xmlns:p="http://schemas.openxmlformats.org/presentationml/2006/main">
  <p:tag name="KSO_WM_TEMPLATE_CATEGORY" val="custom"/>
  <p:tag name="KSO_WM_TEMPLATE_INDEX" val="20189046"/>
  <p:tag name="KSO_WM_TAG_VERSION" val="1.0"/>
  <p:tag name="KSO_WM_UNIT_TYPE" val="h_f"/>
  <p:tag name="KSO_WM_UNIT_INDEX" val="1_1"/>
  <p:tag name="KSO_WM_UNIT_LAYERLEVEL" val="1_1"/>
  <p:tag name="KSO_WM_UNIT_VALUE" val="54"/>
  <p:tag name="KSO_WM_UNIT_HIGHLIGHT" val="0"/>
  <p:tag name="KSO_WM_UNIT_COMPATIBLE" val="0"/>
  <p:tag name="KSO_WM_UNIT_CLEAR" val="0"/>
  <p:tag name="KSO_WM_BEAUTIFY_FLAG" val="#wm#"/>
  <p:tag name="KSO_WM_UNIT_ID" val="custom20189046_4*h_f*1_1"/>
  <p:tag name="KSO_WM_UNIT_PRESET_TEXT" val="Lorem ipsum dolor sit amet, consectetur adipisicing elit.Lorem ipsum dolor sit amet, consectetur adipisicing elit."/>
</p:tagLst>
</file>

<file path=ppt/tags/tag139.xml><?xml version="1.0" encoding="utf-8"?>
<p:tagLst xmlns:p="http://schemas.openxmlformats.org/presentationml/2006/main">
  <p:tag name="KSO_WM_TAG_VERSION" val="1.0"/>
  <p:tag name="KSO_WM_SLIDE_ITEM_CNT" val="2"/>
  <p:tag name="KSO_WM_SLIDE_LAYOUT" val="a_m"/>
  <p:tag name="KSO_WM_SLIDE_LAYOUT_CNT" val="1_1"/>
  <p:tag name="KSO_WM_SLIDE_TYPE" val="text"/>
  <p:tag name="KSO_WM_SLIDE_SUBTYPE" val="diag"/>
  <p:tag name="KSO_WM_BEAUTIFY_FLAG" val="#wm#"/>
  <p:tag name="KSO_WM_SLIDE_POSITION" val="143*99"/>
  <p:tag name="KSO_WM_SLIDE_SIZE" val="645*439"/>
  <p:tag name="KSO_WM_COMBINE_RELATE_SLIDE_ID" val="background20185110_6"/>
  <p:tag name="KSO_WM_TEMPLATE_CATEGORY" val="custom"/>
  <p:tag name="KSO_WM_TEMPLATE_INDEX" val="20189046"/>
  <p:tag name="KSO_WM_SLIDE_ID" val="custom20189046_6"/>
  <p:tag name="KSO_WM_SLIDE_INDEX" val="6"/>
  <p:tag name="KSO_WM_DIAGRAM_GROUP_CODE" val="m1-1"/>
  <p:tag name="KSO_WM_TEMPLATE_SUBCATEGORY" val="combine"/>
</p:tagLst>
</file>

<file path=ppt/tags/tag14.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72"/>
  <p:tag name="KSO_WM_UNIT_HIGHLIGHT" val="0"/>
  <p:tag name="KSO_WM_UNIT_COMPATIBLE" val="0"/>
  <p:tag name="KSO_WM_UNIT_CLEAR" val="0"/>
  <p:tag name="KSO_WM_BEAUTIFY_FLAG" val="#wm#"/>
  <p:tag name="KSO_WM_UNIT_ID" val="custom20189046_3*f*1"/>
  <p:tag name="KSO_WM_UNIT_PRESET_TEXT" val="Lorem ipsum dolor sit amet, consectetur adipisicing elit.Lorem ipsum dolor sit amet, consectetur adipisicing elit. Lorem ipsum dolor sit amet, consectetur adipisicing elit."/>
</p:tagLst>
</file>

<file path=ppt/tags/tag140.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1_1"/>
  <p:tag name="KSO_WM_UNIT_LAYERLEVEL" val="1_1_1"/>
  <p:tag name="KSO_WM_UNIT_VALUE" val="9"/>
  <p:tag name="KSO_WM_UNIT_HIGHLIGHT" val="0"/>
  <p:tag name="KSO_WM_UNIT_COMPATIBLE" val="0"/>
  <p:tag name="KSO_WM_UNIT_CLEAR" val="0"/>
  <p:tag name="KSO_WM_BEAUTIFY_FLAG" val="#wm#"/>
  <p:tag name="KSO_WM_DIAGRAM_GROUP_CODE" val="l1-1"/>
  <p:tag name="KSO_WM_UNIT_ID" val="custom20189046_5*l_h_a*1_1_1"/>
  <p:tag name="KSO_WM_UNIT_PRESET_TEXT" val="Title"/>
  <p:tag name="KSO_WM_UNIT_TEXT_FILL_FORE_SCHEMECOLOR_INDEX" val="13"/>
  <p:tag name="KSO_WM_UNIT_TEXT_FILL_TYPE" val="1"/>
  <p:tag name="KSO_WM_UNIT_USESOURCEFORMAT_APPLY" val="1"/>
</p:tagLst>
</file>

<file path=ppt/tags/tag141.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1_1"/>
  <p:tag name="KSO_WM_UNIT_LAYERLEVEL" val="1_1_1"/>
  <p:tag name="KSO_WM_UNIT_VALUE" val="42"/>
  <p:tag name="KSO_WM_UNIT_HIGHLIGHT" val="0"/>
  <p:tag name="KSO_WM_UNIT_COMPATIBLE" val="0"/>
  <p:tag name="KSO_WM_UNIT_CLEAR" val="0"/>
  <p:tag name="KSO_WM_BEAUTIFY_FLAG" val="#wm#"/>
  <p:tag name="KSO_WM_DIAGRAM_GROUP_CODE" val="l1-1"/>
  <p:tag name="KSO_WM_UNIT_ID" val="custom20189046_5*l_h_f*1_1_1"/>
  <p:tag name="KSO_WM_UNIT_PRESET_TEXT" val="Unified fonts make reading more fluent. Copy paste fonts."/>
  <p:tag name="KSO_WM_UNIT_TEXT_FILL_FORE_SCHEMECOLOR_INDEX" val="13"/>
  <p:tag name="KSO_WM_UNIT_TEXT_FILL_TYPE" val="1"/>
  <p:tag name="KSO_WM_UNIT_USESOURCEFORMAT_APPLY" val="1"/>
</p:tagLst>
</file>

<file path=ppt/tags/tag142.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2_1"/>
  <p:tag name="KSO_WM_UNIT_LAYERLEVEL" val="1_1_1"/>
  <p:tag name="KSO_WM_UNIT_VALUE" val="9"/>
  <p:tag name="KSO_WM_UNIT_HIGHLIGHT" val="0"/>
  <p:tag name="KSO_WM_UNIT_COMPATIBLE" val="0"/>
  <p:tag name="KSO_WM_UNIT_CLEAR" val="0"/>
  <p:tag name="KSO_WM_BEAUTIFY_FLAG" val="#wm#"/>
  <p:tag name="KSO_WM_DIAGRAM_GROUP_CODE" val="l1-1"/>
  <p:tag name="KSO_WM_UNIT_ID" val="custom20189046_5*l_h_a*1_2_1"/>
  <p:tag name="KSO_WM_UNIT_PRESET_TEXT" val="Title"/>
  <p:tag name="KSO_WM_UNIT_TEXT_FILL_FORE_SCHEMECOLOR_INDEX" val="13"/>
  <p:tag name="KSO_WM_UNIT_TEXT_FILL_TYPE" val="1"/>
  <p:tag name="KSO_WM_UNIT_USESOURCEFORMAT_APPLY" val="1"/>
</p:tagLst>
</file>

<file path=ppt/tags/tag143.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2_1"/>
  <p:tag name="KSO_WM_UNIT_LAYERLEVEL" val="1_1_1"/>
  <p:tag name="KSO_WM_UNIT_VALUE" val="42"/>
  <p:tag name="KSO_WM_UNIT_HIGHLIGHT" val="0"/>
  <p:tag name="KSO_WM_UNIT_COMPATIBLE" val="0"/>
  <p:tag name="KSO_WM_UNIT_CLEAR" val="0"/>
  <p:tag name="KSO_WM_BEAUTIFY_FLAG" val="#wm#"/>
  <p:tag name="KSO_WM_DIAGRAM_GROUP_CODE" val="l1-1"/>
  <p:tag name="KSO_WM_UNIT_ID" val="custom20189046_5*l_h_f*1_2_1"/>
  <p:tag name="KSO_WM_UNIT_PRESET_TEXT" val="Unified fonts make reading more fluent. Copy paste fonts."/>
  <p:tag name="KSO_WM_UNIT_TEXT_FILL_FORE_SCHEMECOLOR_INDEX" val="13"/>
  <p:tag name="KSO_WM_UNIT_TEXT_FILL_TYPE" val="1"/>
  <p:tag name="KSO_WM_UNIT_USESOURCEFORMAT_APPLY" val="1"/>
</p:tagLst>
</file>

<file path=ppt/tags/tag144.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3_1"/>
  <p:tag name="KSO_WM_UNIT_LAYERLEVEL" val="1_1_1"/>
  <p:tag name="KSO_WM_UNIT_VALUE" val="9"/>
  <p:tag name="KSO_WM_UNIT_HIGHLIGHT" val="0"/>
  <p:tag name="KSO_WM_UNIT_COMPATIBLE" val="0"/>
  <p:tag name="KSO_WM_UNIT_CLEAR" val="0"/>
  <p:tag name="KSO_WM_BEAUTIFY_FLAG" val="#wm#"/>
  <p:tag name="KSO_WM_DIAGRAM_GROUP_CODE" val="l1-1"/>
  <p:tag name="KSO_WM_UNIT_ID" val="custom20189046_5*l_h_a*1_3_1"/>
  <p:tag name="KSO_WM_UNIT_PRESET_TEXT" val="Title"/>
  <p:tag name="KSO_WM_UNIT_TEXT_FILL_FORE_SCHEMECOLOR_INDEX" val="13"/>
  <p:tag name="KSO_WM_UNIT_TEXT_FILL_TYPE" val="1"/>
  <p:tag name="KSO_WM_UNIT_USESOURCEFORMAT_APPLY" val="1"/>
</p:tagLst>
</file>

<file path=ppt/tags/tag145.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3_1"/>
  <p:tag name="KSO_WM_UNIT_LAYERLEVEL" val="1_1_1"/>
  <p:tag name="KSO_WM_UNIT_VALUE" val="42"/>
  <p:tag name="KSO_WM_UNIT_HIGHLIGHT" val="0"/>
  <p:tag name="KSO_WM_UNIT_COMPATIBLE" val="0"/>
  <p:tag name="KSO_WM_UNIT_CLEAR" val="0"/>
  <p:tag name="KSO_WM_BEAUTIFY_FLAG" val="#wm#"/>
  <p:tag name="KSO_WM_DIAGRAM_GROUP_CODE" val="l1-1"/>
  <p:tag name="KSO_WM_UNIT_ID" val="custom20189046_5*l_h_f*1_3_1"/>
  <p:tag name="KSO_WM_UNIT_PRESET_TEXT" val="Unified fonts make reading more fluent. Copy paste fonts."/>
  <p:tag name="KSO_WM_UNIT_TEXT_FILL_FORE_SCHEMECOLOR_INDEX" val="13"/>
  <p:tag name="KSO_WM_UNIT_TEXT_FILL_TYPE" val="1"/>
  <p:tag name="KSO_WM_UNIT_USESOURCEFORMAT_APPLY" val="1"/>
</p:tagLst>
</file>

<file path=ppt/tags/tag146.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4_1"/>
  <p:tag name="KSO_WM_UNIT_LAYERLEVEL" val="1_1_1"/>
  <p:tag name="KSO_WM_UNIT_VALUE" val="9"/>
  <p:tag name="KSO_WM_UNIT_HIGHLIGHT" val="0"/>
  <p:tag name="KSO_WM_UNIT_COMPATIBLE" val="0"/>
  <p:tag name="KSO_WM_UNIT_CLEAR" val="0"/>
  <p:tag name="KSO_WM_BEAUTIFY_FLAG" val="#wm#"/>
  <p:tag name="KSO_WM_DIAGRAM_GROUP_CODE" val="l1-1"/>
  <p:tag name="KSO_WM_UNIT_ID" val="custom20189046_5*l_h_a*1_4_1"/>
  <p:tag name="KSO_WM_UNIT_PRESET_TEXT" val="Title"/>
  <p:tag name="KSO_WM_UNIT_TEXT_FILL_FORE_SCHEMECOLOR_INDEX" val="13"/>
  <p:tag name="KSO_WM_UNIT_TEXT_FILL_TYPE" val="1"/>
  <p:tag name="KSO_WM_UNIT_USESOURCEFORMAT_APPLY" val="1"/>
</p:tagLst>
</file>

<file path=ppt/tags/tag147.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4_1"/>
  <p:tag name="KSO_WM_UNIT_LAYERLEVEL" val="1_1_1"/>
  <p:tag name="KSO_WM_UNIT_VALUE" val="42"/>
  <p:tag name="KSO_WM_UNIT_HIGHLIGHT" val="0"/>
  <p:tag name="KSO_WM_UNIT_COMPATIBLE" val="0"/>
  <p:tag name="KSO_WM_UNIT_CLEAR" val="0"/>
  <p:tag name="KSO_WM_BEAUTIFY_FLAG" val="#wm#"/>
  <p:tag name="KSO_WM_DIAGRAM_GROUP_CODE" val="l1-1"/>
  <p:tag name="KSO_WM_UNIT_ID" val="custom20189046_5*l_h_f*1_4_1"/>
  <p:tag name="KSO_WM_UNIT_PRESET_TEXT" val="Unified fonts make reading more fluent. Copy paste fonts."/>
  <p:tag name="KSO_WM_UNIT_TEXT_FILL_FORE_SCHEMECOLOR_INDEX" val="13"/>
  <p:tag name="KSO_WM_UNIT_TEXT_FILL_TYPE" val="1"/>
  <p:tag name="KSO_WM_UNIT_USESOURCEFORMAT_APPLY" val="1"/>
</p:tagLst>
</file>

<file path=ppt/tags/tag148.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2_1"/>
  <p:tag name="KSO_WM_UNIT_ID" val="custom20189046_5*l_h_d*1_2_1"/>
  <p:tag name="KSO_WM_UNIT_LAYERLEVEL" val="1_1_1"/>
  <p:tag name="KSO_WM_UNIT_VALUE" val="676*838"/>
  <p:tag name="KSO_WM_UNIT_HIGHLIGHT" val="0"/>
  <p:tag name="KSO_WM_UNIT_COMPATIBLE" val="0"/>
  <p:tag name="KSO_WM_UNIT_CLEAR" val="0"/>
  <p:tag name="KSO_WM_BEAUTIFY_FLAG" val="#wm#"/>
  <p:tag name="KSO_WM_DIAGRAM_GROUP_CODE" val="l1-1"/>
  <p:tag name="KSO_WM_UNIT_USESOURCEFORMAT_APPLY" val="1"/>
</p:tagLst>
</file>

<file path=ppt/tags/tag149.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1_1"/>
  <p:tag name="KSO_WM_UNIT_ID" val="custom20189046_5*l_h_d*1_1_1"/>
  <p:tag name="KSO_WM_UNIT_LAYERLEVEL" val="1_1_1"/>
  <p:tag name="KSO_WM_UNIT_VALUE" val="677*854"/>
  <p:tag name="KSO_WM_UNIT_HIGHLIGHT" val="0"/>
  <p:tag name="KSO_WM_UNIT_COMPATIBLE" val="0"/>
  <p:tag name="KSO_WM_UNIT_CLEAR" val="0"/>
  <p:tag name="KSO_WM_BEAUTIFY_FLAG" val="#wm#"/>
  <p:tag name="KSO_WM_DIAGRAM_GROUP_CODE" val="l1-1"/>
  <p:tag name="KSO_WM_UNIT_USESOURCEFORMAT_APPLY" val="1"/>
</p:tagLst>
</file>

<file path=ppt/tags/tag15.xml><?xml version="1.0" encoding="utf-8"?>
<p:tagLst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49*122"/>
  <p:tag name="KSO_WM_SLIDE_SIZE" val="312*105"/>
  <p:tag name="KSO_WM_COMBINE_RELATE_SLIDE_ID" val="background20185110_3"/>
  <p:tag name="KSO_WM_TEMPLATE_CATEGORY" val="custom"/>
  <p:tag name="KSO_WM_TEMPLATE_INDEX" val="20189046"/>
  <p:tag name="KSO_WM_SLIDE_ID" val="custom20189046_3"/>
  <p:tag name="KSO_WM_SLIDE_INDEX" val="3"/>
  <p:tag name="KSO_WM_TEMPLATE_SUBCATEGORY" val="combine"/>
</p:tagLst>
</file>

<file path=ppt/tags/tag150.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3_1"/>
  <p:tag name="KSO_WM_UNIT_ID" val="custom20189046_5*l_h_d*1_3_1"/>
  <p:tag name="KSO_WM_UNIT_LAYERLEVEL" val="1_1_1"/>
  <p:tag name="KSO_WM_UNIT_VALUE" val="676*835"/>
  <p:tag name="KSO_WM_UNIT_HIGHLIGHT" val="0"/>
  <p:tag name="KSO_WM_UNIT_COMPATIBLE" val="0"/>
  <p:tag name="KSO_WM_UNIT_CLEAR" val="0"/>
  <p:tag name="KSO_WM_BEAUTIFY_FLAG" val="#wm#"/>
  <p:tag name="KSO_WM_DIAGRAM_GROUP_CODE" val="l1-1"/>
  <p:tag name="KSO_WM_UNIT_USESOURCEFORMAT_APPLY" val="1"/>
</p:tagLst>
</file>

<file path=ppt/tags/tag151.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4_1"/>
  <p:tag name="KSO_WM_UNIT_ID" val="custom20189046_5*l_h_d*1_4_1"/>
  <p:tag name="KSO_WM_UNIT_LAYERLEVEL" val="1_1_1"/>
  <p:tag name="KSO_WM_UNIT_VALUE" val="677*857"/>
  <p:tag name="KSO_WM_UNIT_HIGHLIGHT" val="0"/>
  <p:tag name="KSO_WM_UNIT_COMPATIBLE" val="0"/>
  <p:tag name="KSO_WM_UNIT_CLEAR" val="0"/>
  <p:tag name="KSO_WM_BEAUTIFY_FLAG" val="#wm#"/>
  <p:tag name="KSO_WM_DIAGRAM_GROUP_CODE" val="l1-1"/>
  <p:tag name="KSO_WM_UNIT_USESOURCEFORMAT_APPLY" val="1"/>
</p:tagLst>
</file>

<file path=ppt/tags/tag152.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4_2"/>
  <p:tag name="KSO_WM_UNIT_ID" val="custom20189046_5*l_h_d*1_4_2"/>
  <p:tag name="KSO_WM_UNIT_LAYERLEVEL" val="1_1_1"/>
  <p:tag name="KSO_WM_UNIT_VALUE" val="675*880"/>
  <p:tag name="KSO_WM_UNIT_HIGHLIGHT" val="0"/>
  <p:tag name="KSO_WM_UNIT_COMPATIBLE" val="0"/>
  <p:tag name="KSO_WM_UNIT_CLEAR" val="0"/>
  <p:tag name="KSO_WM_BEAUTIFY_FLAG" val="#wm#"/>
  <p:tag name="KSO_WM_DIAGRAM_GROUP_CODE" val="l1-1"/>
  <p:tag name="KSO_WM_UNIT_USESOURCEFORMAT_APPLY" val="1"/>
</p:tagLst>
</file>

<file path=ppt/tags/tag153.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1_2"/>
  <p:tag name="KSO_WM_UNIT_ID" val="custom20189046_5*l_h_d*1_1_2"/>
  <p:tag name="KSO_WM_UNIT_LAYERLEVEL" val="1_1_1"/>
  <p:tag name="KSO_WM_UNIT_VALUE" val="670*854"/>
  <p:tag name="KSO_WM_UNIT_HIGHLIGHT" val="0"/>
  <p:tag name="KSO_WM_UNIT_COMPATIBLE" val="0"/>
  <p:tag name="KSO_WM_UNIT_CLEAR" val="0"/>
  <p:tag name="KSO_WM_BEAUTIFY_FLAG" val="#wm#"/>
  <p:tag name="KSO_WM_DIAGRAM_GROUP_CODE" val="l1-1"/>
  <p:tag name="KSO_WM_UNIT_USESOURCEFORMAT_APPLY" val="1"/>
</p:tagLst>
</file>

<file path=ppt/tags/tag154.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2_2"/>
  <p:tag name="KSO_WM_UNIT_ID" val="custom20189046_5*l_h_d*1_2_2"/>
  <p:tag name="KSO_WM_UNIT_LAYERLEVEL" val="1_1_1"/>
  <p:tag name="KSO_WM_UNIT_VALUE" val="669*839"/>
  <p:tag name="KSO_WM_UNIT_HIGHLIGHT" val="0"/>
  <p:tag name="KSO_WM_UNIT_COMPATIBLE" val="0"/>
  <p:tag name="KSO_WM_UNIT_CLEAR" val="0"/>
  <p:tag name="KSO_WM_BEAUTIFY_FLAG" val="#wm#"/>
  <p:tag name="KSO_WM_DIAGRAM_GROUP_CODE" val="l1-1"/>
  <p:tag name="KSO_WM_UNIT_USESOURCEFORMAT_APPLY" val="1"/>
</p:tagLst>
</file>

<file path=ppt/tags/tag155.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3_2"/>
  <p:tag name="KSO_WM_UNIT_ID" val="custom20189046_5*l_h_d*1_3_2"/>
  <p:tag name="KSO_WM_UNIT_LAYERLEVEL" val="1_1_1"/>
  <p:tag name="KSO_WM_UNIT_VALUE" val="672*822"/>
  <p:tag name="KSO_WM_UNIT_HIGHLIGHT" val="0"/>
  <p:tag name="KSO_WM_UNIT_COMPATIBLE" val="0"/>
  <p:tag name="KSO_WM_UNIT_CLEAR" val="0"/>
  <p:tag name="KSO_WM_BEAUTIFY_FLAG" val="#wm#"/>
  <p:tag name="KSO_WM_DIAGRAM_GROUP_CODE" val="l1-1"/>
  <p:tag name="KSO_WM_UNIT_USESOURCEFORMAT_APPLY" val="1"/>
</p:tagLst>
</file>

<file path=ppt/tags/tag156.xml><?xml version="1.0" encoding="utf-8"?>
<p:tagLst xmlns:p="http://schemas.openxmlformats.org/presentationml/2006/main">
  <p:tag name="KSO_WM_TAG_VERSION" val="1.0"/>
  <p:tag name="KSO_WM_SLIDE_ITEM_CNT" val="4"/>
  <p:tag name="KSO_WM_SLIDE_LAYOUT" val="l"/>
  <p:tag name="KSO_WM_SLIDE_LAYOUT_CNT" val="1"/>
  <p:tag name="KSO_WM_SLIDE_TYPE" val="text"/>
  <p:tag name="KSO_WM_SLIDE_SUBTYPE" val="diag"/>
  <p:tag name="KSO_WM_BEAUTIFY_FLAG" val="#wm#"/>
  <p:tag name="KSO_WM_SLIDE_POSITION" val="0*0"/>
  <p:tag name="KSO_WM_SLIDE_SIZE" val="962*539"/>
  <p:tag name="KSO_WM_COMBINE_RELATE_SLIDE_ID" val="background20185110_5"/>
  <p:tag name="KSO_WM_TEMPLATE_CATEGORY" val="custom"/>
  <p:tag name="KSO_WM_TEMPLATE_INDEX" val="20189046"/>
  <p:tag name="KSO_WM_SLIDE_ID" val="custom20189046_5"/>
  <p:tag name="KSO_WM_SLIDE_INDEX" val="5"/>
  <p:tag name="KSO_WM_DIAGRAM_GROUP_CODE" val="l1-1"/>
  <p:tag name="KSO_WM_TEMPLATE_SUBCATEGORY" val="combine"/>
</p:tagLst>
</file>

<file path=ppt/tags/tag157.xml><?xml version="1.0" encoding="utf-8"?>
<p:tagLst xmlns:p="http://schemas.openxmlformats.org/presentationml/2006/main">
  <p:tag name="KSO_WM_TAG_VERSION" val="1.0"/>
  <p:tag name="KSO_WM_BEAUTIFY_FLAG" val="#wm#"/>
  <p:tag name="KSO_WM_UNIT_TYPE" val="i"/>
  <p:tag name="KSO_WM_UNIT_ID" val="custom20189046_7*i*0"/>
  <p:tag name="KSO_WM_TEMPLATE_CATEGORY" val="custom"/>
  <p:tag name="KSO_WM_TEMPLATE_INDEX" val="20189046"/>
  <p:tag name="KSO_WM_UNIT_INDEX" val="0"/>
</p:tagLst>
</file>

<file path=ppt/tags/tag158.xml><?xml version="1.0" encoding="utf-8"?>
<p:tagLst xmlns:p="http://schemas.openxmlformats.org/presentationml/2006/main">
  <p:tag name="KSO_WM_TAG_VERSION" val="1.0"/>
  <p:tag name="KSO_WM_BEAUTIFY_FLAG" val="#wm#"/>
  <p:tag name="KSO_WM_UNIT_TYPE" val="i"/>
  <p:tag name="KSO_WM_UNIT_ID" val="custom20189046_7*i*4"/>
  <p:tag name="KSO_WM_TEMPLATE_CATEGORY" val="custom"/>
  <p:tag name="KSO_WM_TEMPLATE_INDEX" val="20189046"/>
  <p:tag name="KSO_WM_UNIT_INDEX" val="4"/>
</p:tagLst>
</file>

<file path=ppt/tags/tag159.xml><?xml version="1.0" encoding="utf-8"?>
<p:tagLst xmlns:p="http://schemas.openxmlformats.org/presentationml/2006/main">
  <p:tag name="KSO_WM_TAG_VERSION" val="1.0"/>
  <p:tag name="KSO_WM_BEAUTIFY_FLAG" val="#wm#"/>
  <p:tag name="KSO_WM_UNIT_TYPE" val="i"/>
  <p:tag name="KSO_WM_UNIT_ID" val="custom20189046_7*i*5"/>
  <p:tag name="KSO_WM_TEMPLATE_CATEGORY" val="custom"/>
  <p:tag name="KSO_WM_TEMPLATE_INDEX" val="20189046"/>
  <p:tag name="KSO_WM_UNIT_INDEX" val="5"/>
</p:tagLst>
</file>

<file path=ppt/tags/tag16.xml><?xml version="1.0" encoding="utf-8"?>
<p:tagLst xmlns:p="http://schemas.openxmlformats.org/presentationml/2006/main">
  <p:tag name="KSO_WM_TAG_VERSION" val="1.0"/>
  <p:tag name="KSO_WM_BEAUTIFY_FLAG" val="#wm#"/>
  <p:tag name="KSO_WM_UNIT_TYPE" val="i"/>
  <p:tag name="KSO_WM_UNIT_ID" val="custom20189046_2*i*0"/>
  <p:tag name="KSO_WM_TEMPLATE_CATEGORY" val="custom"/>
  <p:tag name="KSO_WM_TEMPLATE_INDEX" val="20189046"/>
  <p:tag name="KSO_WM_UNIT_INDEX" val="0"/>
</p:tagLst>
</file>

<file path=ppt/tags/tag160.xml><?xml version="1.0" encoding="utf-8"?>
<p:tagLst xmlns:p="http://schemas.openxmlformats.org/presentationml/2006/main">
  <p:tag name="KSO_WM_TAG_VERSION" val="1.0"/>
  <p:tag name="KSO_WM_BEAUTIFY_FLAG" val="#wm#"/>
  <p:tag name="KSO_WM_UNIT_TYPE" val="i"/>
  <p:tag name="KSO_WM_UNIT_ID" val="custom20189046_7*i*6"/>
  <p:tag name="KSO_WM_TEMPLATE_CATEGORY" val="custom"/>
  <p:tag name="KSO_WM_TEMPLATE_INDEX" val="20189046"/>
  <p:tag name="KSO_WM_UNIT_INDEX" val="6"/>
</p:tagLst>
</file>

<file path=ppt/tags/tag161.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7"/>
  <p:tag name="KSO_WM_UNIT_ISCONTENTSTITLE" val="0"/>
  <p:tag name="KSO_WM_UNIT_HIGHLIGHT" val="0"/>
  <p:tag name="KSO_WM_UNIT_COMPATIBLE" val="0"/>
  <p:tag name="KSO_WM_UNIT_CLEAR" val="0"/>
  <p:tag name="KSO_WM_BEAUTIFY_FLAG" val="#wm#"/>
  <p:tag name="KSO_WM_UNIT_ID" val="custom20189046_7*a*1"/>
  <p:tag name="KSO_WM_UNIT_PRESET_TEXT" val="Lorem Ipsum Dolor"/>
</p:tagLst>
</file>

<file path=ppt/tags/tag162.xml><?xml version="1.0" encoding="utf-8"?>
<p:tagLst xmlns:p="http://schemas.openxmlformats.org/presentationml/2006/main">
  <p:tag name="KSO_WM_TEMPLATE_CATEGORY" val="custom"/>
  <p:tag name="KSO_WM_TEMPLATE_INDEX" val="20189046"/>
  <p:tag name="KSO_WM_TAG_VERSION" val="1.0"/>
  <p:tag name="KSO_WM_UNIT_TYPE" val="b"/>
  <p:tag name="KSO_WM_UNIT_INDEX" val="1"/>
  <p:tag name="KSO_WM_UNIT_LAYERLEVEL" val="1"/>
  <p:tag name="KSO_WM_UNIT_VALUE" val="24"/>
  <p:tag name="KSO_WM_UNIT_ISCONTENTSTITLE" val="0"/>
  <p:tag name="KSO_WM_UNIT_HIGHLIGHT" val="0"/>
  <p:tag name="KSO_WM_UNIT_COMPATIBLE" val="0"/>
  <p:tag name="KSO_WM_UNIT_CLEAR" val="0"/>
  <p:tag name="KSO_WM_BEAUTIFY_FLAG" val="#wm#"/>
  <p:tag name="KSO_WM_UNIT_ID" val="custom20189046_7*b*1"/>
  <p:tag name="KSO_WM_UNIT_PRESET_TEXT" val="Lorem ipsum dolor sit amet, consectetur adipisicing elit,"/>
</p:tagLst>
</file>

<file path=ppt/tags/tag163.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85"/>
  <p:tag name="KSO_WM_UNIT_HIGHLIGHT" val="0"/>
  <p:tag name="KSO_WM_UNIT_COMPATIBLE" val="0"/>
  <p:tag name="KSO_WM_UNIT_CLEAR" val="0"/>
  <p:tag name="KSO_WM_BEAUTIFY_FLAG" val="#wm#"/>
  <p:tag name="KSO_WM_UNIT_ID" val="custom20189046_7*f*1"/>
  <p:tag name="KSO_WM_UNIT_PRESET_TEXT" val="Lorem ipsum dolor sit amet, consectetur adipisicing elit.Lorem ipsum dolor sit amet, consectetur adipisicing elit. Lorem ipsum dolor sit amet, consectetur adipisicing elit."/>
</p:tagLst>
</file>

<file path=ppt/tags/tag164.xml><?xml version="1.0" encoding="utf-8"?>
<p:tagLst xmlns:p="http://schemas.openxmlformats.org/presentationml/2006/main">
  <p:tag name="KSO_WM_TAG_VERSION" val="1.0"/>
  <p:tag name="KSO_WM_TEMPLATE_CATEGORY" val="custom"/>
  <p:tag name="KSO_WM_TEMPLATE_INDEX" val="20189046"/>
  <p:tag name="KSO_WM_UNIT_TYPE" val="d"/>
  <p:tag name="KSO_WM_UNIT_INDEX" val="1"/>
  <p:tag name="KSO_WM_UNIT_ID" val="custom20189046_7*d*1"/>
  <p:tag name="KSO_WM_UNIT_LAYERLEVEL" val="1"/>
  <p:tag name="KSO_WM_UNIT_VALUE" val="1904*946"/>
  <p:tag name="KSO_WM_UNIT_HIGHLIGHT" val="0"/>
  <p:tag name="KSO_WM_UNIT_COMPATIBLE" val="0"/>
  <p:tag name="KSO_WM_UNIT_CLEAR" val="0"/>
  <p:tag name="KSO_WM_BEAUTIFY_FLAG" val="#wm#"/>
</p:tagLst>
</file>

<file path=ppt/tags/tag165.xml><?xml version="1.0" encoding="utf-8"?>
<p:tagLst xmlns:p="http://schemas.openxmlformats.org/presentationml/2006/main">
  <p:tag name="KSO_WM_TAG_VERSION" val="1.0"/>
  <p:tag name="KSO_WM_TEMPLATE_CATEGORY" val="custom"/>
  <p:tag name="KSO_WM_TEMPLATE_INDEX" val="20189046"/>
  <p:tag name="KSO_WM_UNIT_TYPE" val="d"/>
  <p:tag name="KSO_WM_UNIT_INDEX" val="2"/>
  <p:tag name="KSO_WM_UNIT_ID" val="custom20189046_7*d*2"/>
  <p:tag name="KSO_WM_UNIT_LAYERLEVEL" val="1"/>
  <p:tag name="KSO_WM_UNIT_VALUE" val="1904*946"/>
  <p:tag name="KSO_WM_UNIT_HIGHLIGHT" val="0"/>
  <p:tag name="KSO_WM_UNIT_COMPATIBLE" val="0"/>
  <p:tag name="KSO_WM_UNIT_CLEAR" val="0"/>
  <p:tag name="KSO_WM_BEAUTIFY_FLAG" val="#wm#"/>
</p:tagLst>
</file>

<file path=ppt/tags/tag166.xml><?xml version="1.0" encoding="utf-8"?>
<p:tagLst xmlns:p="http://schemas.openxmlformats.org/presentationml/2006/main">
  <p:tag name="KSO_WM_TAG_VERSION" val="1.0"/>
  <p:tag name="KSO_WM_SLIDE_ITEM_CNT" val="3"/>
  <p:tag name="KSO_WM_SLIDE_LAYOUT" val="a_b_f_d"/>
  <p:tag name="KSO_WM_SLIDE_LAYOUT_CNT" val="1_1_1_2"/>
  <p:tag name="KSO_WM_SLIDE_TYPE" val="text"/>
  <p:tag name="KSO_WM_SLIDE_SUBTYPE" val="picTxt"/>
  <p:tag name="KSO_WM_BEAUTIFY_FLAG" val="#wm#"/>
  <p:tag name="KSO_WM_SLIDE_POSITION" val="-1*0"/>
  <p:tag name="KSO_WM_SLIDE_SIZE" val="960*540"/>
  <p:tag name="KSO_WM_COMBINE_RELATE_SLIDE_ID" val="background20185110_7"/>
  <p:tag name="KSO_WM_TEMPLATE_CATEGORY" val="custom"/>
  <p:tag name="KSO_WM_TEMPLATE_INDEX" val="20189046"/>
  <p:tag name="KSO_WM_SLIDE_ID" val="custom20189046_7"/>
  <p:tag name="KSO_WM_SLIDE_INDEX" val="7"/>
  <p:tag name="KSO_WM_TEMPLATE_SUBCATEGORY" val="combine"/>
</p:tagLst>
</file>

<file path=ppt/tags/tag167.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1_1"/>
  <p:tag name="KSO_WM_UNIT_LAYERLEVEL" val="1_1_1"/>
  <p:tag name="KSO_WM_UNIT_VALUE" val="26"/>
  <p:tag name="KSO_WM_UNIT_HIGHLIGHT" val="0"/>
  <p:tag name="KSO_WM_UNIT_COMPATIBLE" val="0"/>
  <p:tag name="KSO_WM_UNIT_CLEAR" val="0"/>
  <p:tag name="KSO_WM_BEAUTIFY_FLAG" val="#wm#"/>
  <p:tag name="KSO_WM_DIAGRAM_GROUP_CODE" val="l1-2"/>
  <p:tag name="KSO_WM_UNIT_ID" val="custom20189046_9*l_h_f*1_1_1"/>
  <p:tag name="KSO_WM_UNIT_PRESET_TEXT" val="Lorem ipsum dolor sit amet, consectetur adipisicing elit,"/>
  <p:tag name="KSO_WM_UNIT_TEXT_FILL_FORE_SCHEMECOLOR_INDEX" val="13"/>
  <p:tag name="KSO_WM_UNIT_TEXT_FILL_TYPE" val="1"/>
  <p:tag name="KSO_WM_UNIT_USESOURCEFORMAT_APPLY" val="1"/>
</p:tagLst>
</file>

<file path=ppt/tags/tag168.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2_1"/>
  <p:tag name="KSO_WM_UNIT_LAYERLEVEL" val="1_1_1"/>
  <p:tag name="KSO_WM_UNIT_VALUE" val="26"/>
  <p:tag name="KSO_WM_UNIT_HIGHLIGHT" val="0"/>
  <p:tag name="KSO_WM_UNIT_COMPATIBLE" val="0"/>
  <p:tag name="KSO_WM_UNIT_CLEAR" val="0"/>
  <p:tag name="KSO_WM_BEAUTIFY_FLAG" val="#wm#"/>
  <p:tag name="KSO_WM_DIAGRAM_GROUP_CODE" val="l1-2"/>
  <p:tag name="KSO_WM_UNIT_ID" val="custom20189046_9*l_h_f*1_2_1"/>
  <p:tag name="KSO_WM_UNIT_PRESET_TEXT" val="Lorem ipsum dolor sit amet, consectetur adipisicing elit,"/>
  <p:tag name="KSO_WM_UNIT_TEXT_FILL_FORE_SCHEMECOLOR_INDEX" val="13"/>
  <p:tag name="KSO_WM_UNIT_TEXT_FILL_TYPE" val="1"/>
  <p:tag name="KSO_WM_UNIT_USESOURCEFORMAT_APPLY" val="1"/>
</p:tagLst>
</file>

<file path=ppt/tags/tag169.xml><?xml version="1.0" encoding="utf-8"?>
<p:tagLst xmlns:p="http://schemas.openxmlformats.org/presentationml/2006/main">
  <p:tag name="KSO_WM_TEMPLATE_CATEGORY" val="custom"/>
  <p:tag name="KSO_WM_TEMPLATE_INDEX" val="20189046"/>
  <p:tag name="KSO_WM_TAG_VERSION" val="1.0"/>
  <p:tag name="KSO_WM_UNIT_TYPE" val="l_h_f"/>
  <p:tag name="KSO_WM_UNIT_INDEX" val="1_3_1"/>
  <p:tag name="KSO_WM_UNIT_LAYERLEVEL" val="1_1_1"/>
  <p:tag name="KSO_WM_UNIT_VALUE" val="26"/>
  <p:tag name="KSO_WM_UNIT_HIGHLIGHT" val="0"/>
  <p:tag name="KSO_WM_UNIT_COMPATIBLE" val="0"/>
  <p:tag name="KSO_WM_UNIT_CLEAR" val="0"/>
  <p:tag name="KSO_WM_BEAUTIFY_FLAG" val="#wm#"/>
  <p:tag name="KSO_WM_DIAGRAM_GROUP_CODE" val="l1-2"/>
  <p:tag name="KSO_WM_UNIT_ID" val="custom20189046_9*l_h_f*1_3_1"/>
  <p:tag name="KSO_WM_UNIT_PRESET_TEXT" val="Lorem ipsum dolor sit amet, consectetur adipisicing elit,"/>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TAG_VERSION" val="1.0"/>
  <p:tag name="KSO_WM_BEAUTIFY_FLAG" val="#wm#"/>
  <p:tag name="KSO_WM_UNIT_TYPE" val="i"/>
  <p:tag name="KSO_WM_UNIT_ID" val="custom20189046_2*i*1"/>
  <p:tag name="KSO_WM_TEMPLATE_CATEGORY" val="custom"/>
  <p:tag name="KSO_WM_TEMPLATE_INDEX" val="20189046"/>
  <p:tag name="KSO_WM_UNIT_INDEX" val="1"/>
</p:tagLst>
</file>

<file path=ppt/tags/tag170.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3_1"/>
  <p:tag name="KSO_WM_UNIT_LAYERLEVEL" val="1_1_1"/>
  <p:tag name="KSO_WM_UNIT_VALUE" val="13"/>
  <p:tag name="KSO_WM_UNIT_HIGHLIGHT" val="0"/>
  <p:tag name="KSO_WM_UNIT_COMPATIBLE" val="0"/>
  <p:tag name="KSO_WM_UNIT_CLEAR" val="0"/>
  <p:tag name="KSO_WM_BEAUTIFY_FLAG" val="#wm#"/>
  <p:tag name="KSO_WM_DIAGRAM_GROUP_CODE" val="l1-2"/>
  <p:tag name="KSO_WM_UNIT_ID" val="custom20189046_9*l_h_a*1_3_1"/>
  <p:tag name="KSO_WM_UNIT_PRESET_TEXT" val="LOREM IPSUM"/>
  <p:tag name="KSO_WM_UNIT_TEXT_FILL_FORE_SCHEMECOLOR_INDEX" val="13"/>
  <p:tag name="KSO_WM_UNIT_TEXT_FILL_TYPE" val="1"/>
  <p:tag name="KSO_WM_UNIT_USESOURCEFORMAT_APPLY" val="1"/>
</p:tagLst>
</file>

<file path=ppt/tags/tag171.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2_1"/>
  <p:tag name="KSO_WM_UNIT_LAYERLEVEL" val="1_1_1"/>
  <p:tag name="KSO_WM_UNIT_VALUE" val="13"/>
  <p:tag name="KSO_WM_UNIT_HIGHLIGHT" val="0"/>
  <p:tag name="KSO_WM_UNIT_COMPATIBLE" val="0"/>
  <p:tag name="KSO_WM_UNIT_CLEAR" val="0"/>
  <p:tag name="KSO_WM_BEAUTIFY_FLAG" val="#wm#"/>
  <p:tag name="KSO_WM_DIAGRAM_GROUP_CODE" val="l1-2"/>
  <p:tag name="KSO_WM_UNIT_ID" val="custom20189046_9*l_h_a*1_2_1"/>
  <p:tag name="KSO_WM_UNIT_PRESET_TEXT" val="LOREM IPSUM"/>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TEMPLATE_CATEGORY" val="custom"/>
  <p:tag name="KSO_WM_TEMPLATE_INDEX" val="20189046"/>
  <p:tag name="KSO_WM_TAG_VERSION" val="1.0"/>
  <p:tag name="KSO_WM_UNIT_TYPE" val="l_h_a"/>
  <p:tag name="KSO_WM_UNIT_INDEX" val="1_1_1"/>
  <p:tag name="KSO_WM_UNIT_LAYERLEVEL" val="1_1_1"/>
  <p:tag name="KSO_WM_UNIT_VALUE" val="13"/>
  <p:tag name="KSO_WM_UNIT_HIGHLIGHT" val="0"/>
  <p:tag name="KSO_WM_UNIT_COMPATIBLE" val="0"/>
  <p:tag name="KSO_WM_UNIT_CLEAR" val="0"/>
  <p:tag name="KSO_WM_BEAUTIFY_FLAG" val="#wm#"/>
  <p:tag name="KSO_WM_DIAGRAM_GROUP_CODE" val="l1-2"/>
  <p:tag name="KSO_WM_UNIT_ID" val="custom20189046_9*l_h_a*1_1_1"/>
  <p:tag name="KSO_WM_UNIT_PRESET_TEXT" val="LOREM IPSUM"/>
  <p:tag name="KSO_WM_UNIT_TEXT_FILL_FORE_SCHEMECOLOR_INDEX" val="13"/>
  <p:tag name="KSO_WM_UNIT_TEXT_FILL_TYPE" val="1"/>
  <p:tag name="KSO_WM_UNIT_USESOURCEFORMAT_APPLY" val="1"/>
</p:tagLst>
</file>

<file path=ppt/tags/tag173.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6"/>
  <p:tag name="KSO_WM_UNIT_ISCONTENTSTITLE" val="0"/>
  <p:tag name="KSO_WM_UNIT_HIGHLIGHT" val="0"/>
  <p:tag name="KSO_WM_UNIT_COMPATIBLE" val="0"/>
  <p:tag name="KSO_WM_UNIT_CLEAR" val="0"/>
  <p:tag name="KSO_WM_BEAUTIFY_FLAG" val="#wm#"/>
  <p:tag name="KSO_WM_DIAGRAM_GROUP_CODE" val="l1_1"/>
  <p:tag name="KSO_WM_UNIT_ID" val="custom20189046_9*a*1"/>
  <p:tag name="KSO_WM_UNIT_PRESET_TEXT" val="Best Wish From Our Teachers"/>
  <p:tag name="KSO_WM_UNIT_TEXT_FILL_FORE_SCHEMECOLOR_INDEX" val="13"/>
  <p:tag name="KSO_WM_UNIT_TEXT_FILL_TYPE" val="1"/>
  <p:tag name="KSO_WM_UNIT_USESOURCEFORMAT_APPLY" val="1"/>
</p:tagLst>
</file>

<file path=ppt/tags/tag174.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1_1"/>
  <p:tag name="KSO_WM_UNIT_ID" val="custom20189046_9*l_h_d*1_1_1"/>
  <p:tag name="KSO_WM_UNIT_LAYERLEVEL" val="1_1_1"/>
  <p:tag name="KSO_WM_UNIT_VALUE" val="756*738"/>
  <p:tag name="KSO_WM_UNIT_HIGHLIGHT" val="0"/>
  <p:tag name="KSO_WM_UNIT_COMPATIBLE" val="0"/>
  <p:tag name="KSO_WM_UNIT_CLEAR" val="0"/>
  <p:tag name="KSO_WM_BEAUTIFY_FLAG" val="#wm#"/>
  <p:tag name="KSO_WM_DIAGRAM_GROUP_CODE" val="l1-2"/>
  <p:tag name="KSO_WM_UNIT_LINE_FORE_SCHEMECOLOR_INDEX" val="15"/>
  <p:tag name="KSO_WM_UNIT_LINE_FILL_TYPE" val="2"/>
  <p:tag name="KSO_WM_UNIT_USESOURCEFORMAT_APPLY" val="1"/>
</p:tagLst>
</file>

<file path=ppt/tags/tag175.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2_1"/>
  <p:tag name="KSO_WM_UNIT_ID" val="custom20189046_9*l_h_d*1_2_1"/>
  <p:tag name="KSO_WM_UNIT_LAYERLEVEL" val="1_1_1"/>
  <p:tag name="KSO_WM_UNIT_VALUE" val="756*735"/>
  <p:tag name="KSO_WM_UNIT_HIGHLIGHT" val="0"/>
  <p:tag name="KSO_WM_UNIT_COMPATIBLE" val="0"/>
  <p:tag name="KSO_WM_UNIT_CLEAR" val="0"/>
  <p:tag name="KSO_WM_BEAUTIFY_FLAG" val="#wm#"/>
  <p:tag name="KSO_WM_DIAGRAM_GROUP_CODE" val="l1-2"/>
  <p:tag name="KSO_WM_UNIT_LINE_FORE_SCHEMECOLOR_INDEX" val="15"/>
  <p:tag name="KSO_WM_UNIT_LINE_FILL_TYPE" val="2"/>
  <p:tag name="KSO_WM_UNIT_USESOURCEFORMAT_APPLY" val="1"/>
</p:tagLst>
</file>

<file path=ppt/tags/tag176.xml><?xml version="1.0" encoding="utf-8"?>
<p:tagLst xmlns:p="http://schemas.openxmlformats.org/presentationml/2006/main">
  <p:tag name="KSO_WM_TAG_VERSION" val="1.0"/>
  <p:tag name="KSO_WM_TEMPLATE_CATEGORY" val="custom"/>
  <p:tag name="KSO_WM_TEMPLATE_INDEX" val="20189046"/>
  <p:tag name="KSO_WM_UNIT_TYPE" val="l_h_d"/>
  <p:tag name="KSO_WM_UNIT_INDEX" val="1_3_1"/>
  <p:tag name="KSO_WM_UNIT_ID" val="custom20189046_9*l_h_d*1_3_1"/>
  <p:tag name="KSO_WM_UNIT_LAYERLEVEL" val="1_1_1"/>
  <p:tag name="KSO_WM_UNIT_VALUE" val="756*735"/>
  <p:tag name="KSO_WM_UNIT_HIGHLIGHT" val="0"/>
  <p:tag name="KSO_WM_UNIT_COMPATIBLE" val="0"/>
  <p:tag name="KSO_WM_UNIT_CLEAR" val="0"/>
  <p:tag name="KSO_WM_BEAUTIFY_FLAG" val="#wm#"/>
  <p:tag name="KSO_WM_DIAGRAM_GROUP_CODE" val="l1-2"/>
  <p:tag name="KSO_WM_UNIT_LINE_FORE_SCHEMECOLOR_INDEX" val="15"/>
  <p:tag name="KSO_WM_UNIT_LINE_FILL_TYPE" val="2"/>
  <p:tag name="KSO_WM_UNIT_USESOURCEFORMAT_APPLY" val="1"/>
</p:tagLst>
</file>

<file path=ppt/tags/tag177.xml><?xml version="1.0" encoding="utf-8"?>
<p:tagLst xmlns:p="http://schemas.openxmlformats.org/presentationml/2006/main">
  <p:tag name="KSO_WM_TAG_VERSION" val="1.0"/>
  <p:tag name="KSO_WM_SLIDE_ITEM_CNT" val="3"/>
  <p:tag name="KSO_WM_SLIDE_LAYOUT" val="a_l"/>
  <p:tag name="KSO_WM_SLIDE_LAYOUT_CNT" val="1_1"/>
  <p:tag name="KSO_WM_SLIDE_TYPE" val="text"/>
  <p:tag name="KSO_WM_SLIDE_SUBTYPE" val="diag"/>
  <p:tag name="KSO_WM_BEAUTIFY_FLAG" val="#wm#"/>
  <p:tag name="KSO_WM_SLIDE_POSITION" val="62*136"/>
  <p:tag name="KSO_WM_SLIDE_SIZE" val="828*329"/>
  <p:tag name="KSO_WM_COMBINE_RELATE_SLIDE_ID" val="background20185110_9"/>
  <p:tag name="KSO_WM_TEMPLATE_CATEGORY" val="custom"/>
  <p:tag name="KSO_WM_TEMPLATE_INDEX" val="20189046"/>
  <p:tag name="KSO_WM_SLIDE_ID" val="custom20189046_9"/>
  <p:tag name="KSO_WM_SLIDE_INDEX" val="9"/>
  <p:tag name="KSO_WM_DIAGRAM_GROUP_CODE" val="l1-2"/>
  <p:tag name="KSO_WM_TEMPLATE_SUBCATEGORY" val="combine"/>
</p:tagLst>
</file>

<file path=ppt/tags/tag178.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6"/>
  <p:tag name="KSO_WM_UNIT_ISCONTENTSTITLE" val="0"/>
  <p:tag name="KSO_WM_UNIT_HIGHLIGHT" val="0"/>
  <p:tag name="KSO_WM_UNIT_COMPATIBLE" val="0"/>
  <p:tag name="KSO_WM_UNIT_CLEAR" val="0"/>
  <p:tag name="KSO_WM_BEAUTIFY_FLAG" val="#wm#"/>
  <p:tag name="KSO_WM_UNIT_ID" val="custom20189046_10*a*1"/>
  <p:tag name="KSO_WM_UNIT_PRESET_TEXT" val="HAPPY_x000B_GRADUATION"/>
</p:tagLst>
</file>

<file path=ppt/tags/tag179.xml><?xml version="1.0" encoding="utf-8"?>
<p:tagLst xmlns:p="http://schemas.openxmlformats.org/presentationml/2006/main">
  <p:tag name="KSO_WM_TEMPLATE_CATEGORY" val="custom"/>
  <p:tag name="KSO_WM_TEMPLATE_INDEX" val="20189046"/>
  <p:tag name="KSO_WM_TAG_VERSION" val="1.0"/>
  <p:tag name="KSO_WM_UNIT_TYPE" val="b"/>
  <p:tag name="KSO_WM_UNIT_INDEX" val="1"/>
  <p:tag name="KSO_WM_UNIT_LAYERLEVEL" val="1"/>
  <p:tag name="KSO_WM_UNIT_VALUE" val="10"/>
  <p:tag name="KSO_WM_UNIT_ISCONTENTSTITLE" val="0"/>
  <p:tag name="KSO_WM_UNIT_HIGHLIGHT" val="0"/>
  <p:tag name="KSO_WM_UNIT_COMPATIBLE" val="0"/>
  <p:tag name="KSO_WM_UNIT_CLEAR" val="0"/>
  <p:tag name="KSO_WM_BEAUTIFY_FLAG" val="#wm#"/>
  <p:tag name="KSO_WM_UNIT_ID" val="custom20189046_10*b*1"/>
  <p:tag name="KSO_WM_UNIT_PRESET_TEXT" val="毕业快乐"/>
</p:tagLst>
</file>

<file path=ppt/tags/tag18.xml><?xml version="1.0" encoding="utf-8"?>
<p:tagLst xmlns:p="http://schemas.openxmlformats.org/presentationml/2006/main">
  <p:tag name="KSO_WM_TAG_VERSION" val="1.0"/>
  <p:tag name="KSO_WM_BEAUTIFY_FLAG" val="#wm#"/>
  <p:tag name="KSO_WM_UNIT_TYPE" val="i"/>
  <p:tag name="KSO_WM_UNIT_ID" val="custom20189046_2*i*2"/>
  <p:tag name="KSO_WM_TEMPLATE_CATEGORY" val="custom"/>
  <p:tag name="KSO_WM_TEMPLATE_INDEX" val="20189046"/>
  <p:tag name="KSO_WM_UNIT_INDEX" val="2"/>
</p:tagLst>
</file>

<file path=ppt/tags/tag180.xml><?xml version="1.0" encoding="utf-8"?>
<p:tagLst xmlns:p="http://schemas.openxmlformats.org/presentationml/2006/main">
  <p:tag name="KSO_WM_TAG_VERSION" val="1.0"/>
  <p:tag name="KSO_WM_SLIDE_ITEM_CNT" val="2"/>
  <p:tag name="KSO_WM_SLIDE_LAYOUT" val="a_b"/>
  <p:tag name="KSO_WM_SLIDE_LAYOUT_CNT" val="1_1"/>
  <p:tag name="KSO_WM_SLIDE_TYPE" val="endPage"/>
  <p:tag name="KSO_WM_SLIDE_SUBTYPE" val="pureTxt"/>
  <p:tag name="KSO_WM_BEAUTIFY_FLAG" val="#wm#"/>
  <p:tag name="KSO_WM_COMBINE_RELATE_SLIDE_ID" val="background20185110_10"/>
  <p:tag name="KSO_WM_TEMPLATE_CATEGORY" val="custom"/>
  <p:tag name="KSO_WM_TEMPLATE_INDEX" val="20189046"/>
  <p:tag name="KSO_WM_SLIDE_ID" val="custom20189046_10"/>
  <p:tag name="KSO_WM_SLIDE_INDEX" val="10"/>
  <p:tag name="KSO_WM_TEMPLATE_SUBCATEGORY" val="combine"/>
</p:tagLst>
</file>

<file path=ppt/tags/tag19.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209"/>
  <p:tag name="KSO_WM_UNIT_HIGHLIGHT" val="0"/>
  <p:tag name="KSO_WM_UNIT_COMPATIBLE" val="0"/>
  <p:tag name="KSO_WM_UNIT_CLEAR" val="0"/>
  <p:tag name="KSO_WM_BEAUTIFY_FLAG" val="#wm#"/>
  <p:tag name="KSO_WM_UNIT_ID" val="custom20189046_2*f*1"/>
  <p:tag name="KSO_WM_UNIT_PRESET_TEXT" val="Lorem ipsum dolor sit amet, consectetur adipisicing elit.Lorem ipsum dolor sit amet, consectetur adipisicing elit. Lorem ipsum dolor sit amet, consectetur adipisicing elit.Lorem ipsum dolor sit amet, consectetur adipisicing elit.Lorem ipsum dolor sit amet&#13;Lorem ipsum dolor sit amet, consectetur adipisicing elit.Lorem ipsum dolor sit amet, consectetur adipisicing elit.Lorem ipsum dolor sit amet"/>
</p:tagLst>
</file>

<file path=ppt/tags/tag2.xml><?xml version="1.0" encoding="utf-8"?>
<p:tagLst xmlns:p="http://schemas.openxmlformats.org/presentationml/2006/main">
  <p:tag name="KSO_WM_TAG_VERSION" val="1.0"/>
  <p:tag name="KSO_WM_TEMPLATE_CATEGORY" val="custom"/>
  <p:tag name="KSO_WM_TEMPLATE_INDEX" val="20189046"/>
</p:tagLst>
</file>

<file path=ppt/tags/tag20.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21.xml><?xml version="1.0" encoding="utf-8"?>
<p:tagLst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42*213"/>
  <p:tag name="KSO_WM_SLIDE_SIZE" val="293*243"/>
  <p:tag name="KSO_WM_COMBINE_RELATE_SLIDE_ID" val="background20185110_2"/>
  <p:tag name="KSO_WM_TEMPLATE_CATEGORY" val="custom"/>
  <p:tag name="KSO_WM_TEMPLATE_INDEX" val="20189046"/>
  <p:tag name="KSO_WM_SLIDE_ID" val="custom20189046_2"/>
  <p:tag name="KSO_WM_SLIDE_INDEX" val="2"/>
  <p:tag name="KSO_WM_TEMPLATE_SUBCATEGORY" val="combine"/>
</p:tagLst>
</file>

<file path=ppt/tags/tag22.xml><?xml version="1.0" encoding="utf-8"?>
<p:tagLst xmlns:p="http://schemas.openxmlformats.org/presentationml/2006/main">
  <p:tag name="KSO_WM_TAG_VERSION" val="1.0"/>
  <p:tag name="KSO_WM_BEAUTIFY_FLAG" val="#wm#"/>
  <p:tag name="KSO_WM_UNIT_TYPE" val="i"/>
  <p:tag name="KSO_WM_UNIT_ID" val="custom20189046_7*i*0"/>
  <p:tag name="KSO_WM_TEMPLATE_CATEGORY" val="custom"/>
  <p:tag name="KSO_WM_TEMPLATE_INDEX" val="20189046"/>
  <p:tag name="KSO_WM_UNIT_INDEX" val="0"/>
</p:tagLst>
</file>

<file path=ppt/tags/tag23.xml><?xml version="1.0" encoding="utf-8"?>
<p:tagLst xmlns:p="http://schemas.openxmlformats.org/presentationml/2006/main">
  <p:tag name="KSO_WM_TAG_VERSION" val="1.0"/>
  <p:tag name="KSO_WM_BEAUTIFY_FLAG" val="#wm#"/>
  <p:tag name="KSO_WM_UNIT_TYPE" val="i"/>
  <p:tag name="KSO_WM_UNIT_ID" val="custom20189046_7*i*4"/>
  <p:tag name="KSO_WM_TEMPLATE_CATEGORY" val="custom"/>
  <p:tag name="KSO_WM_TEMPLATE_INDEX" val="20189046"/>
  <p:tag name="KSO_WM_UNIT_INDEX" val="4"/>
</p:tagLst>
</file>

<file path=ppt/tags/tag24.xml><?xml version="1.0" encoding="utf-8"?>
<p:tagLst xmlns:p="http://schemas.openxmlformats.org/presentationml/2006/main">
  <p:tag name="KSO_WM_TAG_VERSION" val="1.0"/>
  <p:tag name="KSO_WM_BEAUTIFY_FLAG" val="#wm#"/>
  <p:tag name="KSO_WM_UNIT_TYPE" val="i"/>
  <p:tag name="KSO_WM_UNIT_ID" val="custom20189046_7*i*5"/>
  <p:tag name="KSO_WM_TEMPLATE_CATEGORY" val="custom"/>
  <p:tag name="KSO_WM_TEMPLATE_INDEX" val="20189046"/>
  <p:tag name="KSO_WM_UNIT_INDEX" val="5"/>
</p:tagLst>
</file>

<file path=ppt/tags/tag25.xml><?xml version="1.0" encoding="utf-8"?>
<p:tagLst xmlns:p="http://schemas.openxmlformats.org/presentationml/2006/main">
  <p:tag name="KSO_WM_TAG_VERSION" val="1.0"/>
  <p:tag name="KSO_WM_BEAUTIFY_FLAG" val="#wm#"/>
  <p:tag name="KSO_WM_UNIT_TYPE" val="i"/>
  <p:tag name="KSO_WM_UNIT_ID" val="custom20189046_7*i*6"/>
  <p:tag name="KSO_WM_TEMPLATE_CATEGORY" val="custom"/>
  <p:tag name="KSO_WM_TEMPLATE_INDEX" val="20189046"/>
  <p:tag name="KSO_WM_UNIT_INDEX" val="6"/>
</p:tagLst>
</file>

<file path=ppt/tags/tag26.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7"/>
  <p:tag name="KSO_WM_UNIT_ISCONTENTSTITLE" val="0"/>
  <p:tag name="KSO_WM_UNIT_HIGHLIGHT" val="0"/>
  <p:tag name="KSO_WM_UNIT_COMPATIBLE" val="0"/>
  <p:tag name="KSO_WM_UNIT_CLEAR" val="0"/>
  <p:tag name="KSO_WM_BEAUTIFY_FLAG" val="#wm#"/>
  <p:tag name="KSO_WM_UNIT_ID" val="custom20189046_7*a*1"/>
  <p:tag name="KSO_WM_UNIT_PRESET_TEXT" val="Lorem Ipsum Dolor"/>
</p:tagLst>
</file>

<file path=ppt/tags/tag27.xml><?xml version="1.0" encoding="utf-8"?>
<p:tagLst xmlns:p="http://schemas.openxmlformats.org/presentationml/2006/main">
  <p:tag name="KSO_WM_TAG_VERSION" val="1.0"/>
  <p:tag name="KSO_WM_TEMPLATE_CATEGORY" val="custom"/>
  <p:tag name="KSO_WM_TEMPLATE_INDEX" val="20189046"/>
  <p:tag name="KSO_WM_UNIT_TYPE" val="d"/>
  <p:tag name="KSO_WM_UNIT_INDEX" val="1"/>
  <p:tag name="KSO_WM_UNIT_ID" val="custom20189046_7*d*1"/>
  <p:tag name="KSO_WM_UNIT_LAYERLEVEL" val="1"/>
  <p:tag name="KSO_WM_UNIT_VALUE" val="1904*946"/>
  <p:tag name="KSO_WM_UNIT_HIGHLIGHT" val="0"/>
  <p:tag name="KSO_WM_UNIT_COMPATIBLE" val="0"/>
  <p:tag name="KSO_WM_UNIT_CLEAR" val="0"/>
  <p:tag name="KSO_WM_BEAUTIFY_FLAG" val="#wm#"/>
</p:tagLst>
</file>

<file path=ppt/tags/tag28.xml><?xml version="1.0" encoding="utf-8"?>
<p:tagLst xmlns:p="http://schemas.openxmlformats.org/presentationml/2006/main">
  <p:tag name="KSO_WM_TAG_VERSION" val="1.0"/>
  <p:tag name="KSO_WM_TEMPLATE_CATEGORY" val="custom"/>
  <p:tag name="KSO_WM_TEMPLATE_INDEX" val="20189046"/>
  <p:tag name="KSO_WM_UNIT_TYPE" val="d"/>
  <p:tag name="KSO_WM_UNIT_INDEX" val="2"/>
  <p:tag name="KSO_WM_UNIT_ID" val="custom20189046_7*d*2"/>
  <p:tag name="KSO_WM_UNIT_LAYERLEVEL" val="1"/>
  <p:tag name="KSO_WM_UNIT_VALUE" val="1904*946"/>
  <p:tag name="KSO_WM_UNIT_HIGHLIGHT" val="0"/>
  <p:tag name="KSO_WM_UNIT_COMPATIBLE" val="0"/>
  <p:tag name="KSO_WM_UNIT_CLEAR" val="0"/>
  <p:tag name="KSO_WM_BEAUTIFY_FLAG" val="#wm#"/>
</p:tagLst>
</file>

<file path=ppt/tags/tag29.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3.xml><?xml version="1.0" encoding="utf-8"?>
<p:tagLst xmlns:p="http://schemas.openxmlformats.org/presentationml/2006/main">
  <p:tag name="KSO_WM_TAG_VERSION" val="1.0"/>
  <p:tag name="KSO_WM_BEAUTIFY_FLAG" val="#wm#"/>
  <p:tag name="KSO_WM_COMBINE_RELATE_SLIDE_ID" val="background20185110_1"/>
  <p:tag name="KSO_WM_TEMPLATE_CATEGORY" val="custom"/>
  <p:tag name="KSO_WM_TEMPLATE_INDEX" val="20189046"/>
  <p:tag name="KSO_WM_TEMPLATE_SUBCATEGORY" val="combine"/>
  <p:tag name="KSO_WM_TEMPLATE_THUMBS_INDEX" val="1、2、3、4、5、6、7、8、9、10"/>
</p:tagLst>
</file>

<file path=ppt/tags/tag30.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209"/>
  <p:tag name="KSO_WM_UNIT_HIGHLIGHT" val="0"/>
  <p:tag name="KSO_WM_UNIT_COMPATIBLE" val="0"/>
  <p:tag name="KSO_WM_UNIT_CLEAR" val="0"/>
  <p:tag name="KSO_WM_BEAUTIFY_FLAG" val="#wm#"/>
  <p:tag name="KSO_WM_UNIT_ID" val="custom20189046_2*f*1"/>
  <p:tag name="KSO_WM_UNIT_PRESET_TEXT" val="Lorem ipsum dolor sit amet, consectetur adipisicing elit.Lorem ipsum dolor sit amet, consectetur adipisicing elit. Lorem ipsum dolor sit amet, consectetur adipisicing elit.Lorem ipsum dolor sit amet, consectetur adipisicing elit.Lorem ipsum dolor sit amet&#13;Lorem ipsum dolor sit amet, consectetur adipisicing elit.Lorem ipsum dolor sit amet, consectetur adipisicing elit.Lorem ipsum dolor sit amet"/>
</p:tagLst>
</file>

<file path=ppt/tags/tag31.xml><?xml version="1.0" encoding="utf-8"?>
<p:tagLst xmlns:p="http://schemas.openxmlformats.org/presentationml/2006/main">
  <p:tag name="KSO_WM_TAG_VERSION" val="1.0"/>
  <p:tag name="KSO_WM_SLIDE_ITEM_CNT" val="3"/>
  <p:tag name="KSO_WM_SLIDE_LAYOUT" val="a_b_f_d"/>
  <p:tag name="KSO_WM_SLIDE_LAYOUT_CNT" val="1_1_1_2"/>
  <p:tag name="KSO_WM_SLIDE_TYPE" val="text"/>
  <p:tag name="KSO_WM_SLIDE_SUBTYPE" val="picTxt"/>
  <p:tag name="KSO_WM_BEAUTIFY_FLAG" val="#wm#"/>
  <p:tag name="KSO_WM_SLIDE_POSITION" val="-1*0"/>
  <p:tag name="KSO_WM_SLIDE_SIZE" val="960*540"/>
  <p:tag name="KSO_WM_COMBINE_RELATE_SLIDE_ID" val="background20185110_7"/>
  <p:tag name="KSO_WM_TEMPLATE_CATEGORY" val="custom"/>
  <p:tag name="KSO_WM_TEMPLATE_INDEX" val="20189046"/>
  <p:tag name="KSO_WM_SLIDE_ID" val="custom20189046_7"/>
  <p:tag name="KSO_WM_SLIDE_INDEX" val="7"/>
  <p:tag name="KSO_WM_TEMPLATE_SUBCATEGORY" val="combine"/>
</p:tagLst>
</file>

<file path=ppt/tags/tag32.xml><?xml version="1.0" encoding="utf-8"?>
<p:tagLst xmlns:p="http://schemas.openxmlformats.org/presentationml/2006/main">
  <p:tag name="KSO_WM_TAG_VERSION" val="1.0"/>
  <p:tag name="KSO_WM_BEAUTIFY_FLAG" val="#wm#"/>
  <p:tag name="KSO_WM_UNIT_TYPE" val="i"/>
  <p:tag name="KSO_WM_UNIT_ID" val="custom20189046_2*i*0"/>
  <p:tag name="KSO_WM_TEMPLATE_CATEGORY" val="custom"/>
  <p:tag name="KSO_WM_TEMPLATE_INDEX" val="20189046"/>
  <p:tag name="KSO_WM_UNIT_INDEX" val="0"/>
</p:tagLst>
</file>

<file path=ppt/tags/tag33.xml><?xml version="1.0" encoding="utf-8"?>
<p:tagLst xmlns:p="http://schemas.openxmlformats.org/presentationml/2006/main">
  <p:tag name="KSO_WM_TAG_VERSION" val="1.0"/>
  <p:tag name="KSO_WM_BEAUTIFY_FLAG" val="#wm#"/>
  <p:tag name="KSO_WM_UNIT_TYPE" val="i"/>
  <p:tag name="KSO_WM_UNIT_ID" val="custom20189046_2*i*1"/>
  <p:tag name="KSO_WM_TEMPLATE_CATEGORY" val="custom"/>
  <p:tag name="KSO_WM_TEMPLATE_INDEX" val="20189046"/>
  <p:tag name="KSO_WM_UNIT_INDEX" val="1"/>
</p:tagLst>
</file>

<file path=ppt/tags/tag34.xml><?xml version="1.0" encoding="utf-8"?>
<p:tagLst xmlns:p="http://schemas.openxmlformats.org/presentationml/2006/main">
  <p:tag name="KSO_WM_TAG_VERSION" val="1.0"/>
  <p:tag name="KSO_WM_BEAUTIFY_FLAG" val="#wm#"/>
  <p:tag name="KSO_WM_UNIT_TYPE" val="i"/>
  <p:tag name="KSO_WM_UNIT_ID" val="custom20189046_2*i*2"/>
  <p:tag name="KSO_WM_TEMPLATE_CATEGORY" val="custom"/>
  <p:tag name="KSO_WM_TEMPLATE_INDEX" val="20189046"/>
  <p:tag name="KSO_WM_UNIT_INDEX" val="2"/>
</p:tagLst>
</file>

<file path=ppt/tags/tag35.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209"/>
  <p:tag name="KSO_WM_UNIT_HIGHLIGHT" val="0"/>
  <p:tag name="KSO_WM_UNIT_COMPATIBLE" val="0"/>
  <p:tag name="KSO_WM_UNIT_CLEAR" val="0"/>
  <p:tag name="KSO_WM_BEAUTIFY_FLAG" val="#wm#"/>
  <p:tag name="KSO_WM_UNIT_ID" val="custom20189046_2*f*1"/>
  <p:tag name="KSO_WM_UNIT_PRESET_TEXT" val="Lorem ipsum dolor sit amet, consectetur adipisicing elit.Lorem ipsum dolor sit amet, consectetur adipisicing elit. Lorem ipsum dolor sit amet, consectetur adipisicing elit.Lorem ipsum dolor sit amet, consectetur adipisicing elit.Lorem ipsum dolor sit amet&#13;Lorem ipsum dolor sit amet, consectetur adipisicing elit.Lorem ipsum dolor sit amet, consectetur adipisicing elit.Lorem ipsum dolor sit amet"/>
</p:tagLst>
</file>

<file path=ppt/tags/tag36.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37.xml><?xml version="1.0" encoding="utf-8"?>
<p:tagLst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42*213"/>
  <p:tag name="KSO_WM_SLIDE_SIZE" val="293*243"/>
  <p:tag name="KSO_WM_COMBINE_RELATE_SLIDE_ID" val="background20185110_2"/>
  <p:tag name="KSO_WM_TEMPLATE_CATEGORY" val="custom"/>
  <p:tag name="KSO_WM_TEMPLATE_INDEX" val="20189046"/>
  <p:tag name="KSO_WM_SLIDE_ID" val="custom20189046_2"/>
  <p:tag name="KSO_WM_SLIDE_INDEX" val="2"/>
  <p:tag name="KSO_WM_TEMPLATE_SUBCATEGORY" val="combine"/>
</p:tagLst>
</file>

<file path=ppt/tags/tag38.xml><?xml version="1.0" encoding="utf-8"?>
<p:tagLst xmlns:p="http://schemas.openxmlformats.org/presentationml/2006/main">
  <p:tag name="KSO_WM_TAG_VERSION" val="1.0"/>
  <p:tag name="KSO_WM_BEAUTIFY_FLAG" val="#wm#"/>
  <p:tag name="KSO_WM_UNIT_TYPE" val="i"/>
  <p:tag name="KSO_WM_UNIT_ID" val="custom20189046_2*i*0"/>
  <p:tag name="KSO_WM_TEMPLATE_CATEGORY" val="custom"/>
  <p:tag name="KSO_WM_TEMPLATE_INDEX" val="20189046"/>
  <p:tag name="KSO_WM_UNIT_INDEX" val="0"/>
</p:tagLst>
</file>

<file path=ppt/tags/tag39.xml><?xml version="1.0" encoding="utf-8"?>
<p:tagLst xmlns:p="http://schemas.openxmlformats.org/presentationml/2006/main">
  <p:tag name="KSO_WM_TAG_VERSION" val="1.0"/>
  <p:tag name="KSO_WM_BEAUTIFY_FLAG" val="#wm#"/>
  <p:tag name="KSO_WM_UNIT_TYPE" val="i"/>
  <p:tag name="KSO_WM_UNIT_ID" val="custom20189046_2*i*1"/>
  <p:tag name="KSO_WM_TEMPLATE_CATEGORY" val="custom"/>
  <p:tag name="KSO_WM_TEMPLATE_INDEX" val="20189046"/>
  <p:tag name="KSO_WM_UNIT_INDEX" val="1"/>
</p:tagLst>
</file>

<file path=ppt/tags/tag4.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17"/>
  <p:tag name="KSO_WM_UNIT_HIGHLIGHT" val="0"/>
  <p:tag name="KSO_WM_UNIT_COMPATIBLE" val="0"/>
  <p:tag name="KSO_WM_UNIT_CLEAR" val="0"/>
  <p:tag name="KSO_WM_BEAUTIFY_FLAG" val="#wm#"/>
  <p:tag name="KSO_WM_UNIT_ID" val="custom20189046_1*f*1"/>
  <p:tag name="KSO_WM_UNIT_PRESET_TEXT" val="GRADUATION"/>
</p:tagLst>
</file>

<file path=ppt/tags/tag40.xml><?xml version="1.0" encoding="utf-8"?>
<p:tagLst xmlns:p="http://schemas.openxmlformats.org/presentationml/2006/main">
  <p:tag name="KSO_WM_TAG_VERSION" val="1.0"/>
  <p:tag name="KSO_WM_BEAUTIFY_FLAG" val="#wm#"/>
  <p:tag name="KSO_WM_UNIT_TYPE" val="i"/>
  <p:tag name="KSO_WM_UNIT_ID" val="custom20189046_2*i*2"/>
  <p:tag name="KSO_WM_TEMPLATE_CATEGORY" val="custom"/>
  <p:tag name="KSO_WM_TEMPLATE_INDEX" val="20189046"/>
  <p:tag name="KSO_WM_UNIT_INDEX" val="2"/>
</p:tagLst>
</file>

<file path=ppt/tags/tag41.xml><?xml version="1.0" encoding="utf-8"?>
<p:tagLst xmlns:p="http://schemas.openxmlformats.org/presentationml/2006/main">
  <p:tag name="KSO_WM_TEMPLATE_CATEGORY" val="custom"/>
  <p:tag name="KSO_WM_TEMPLATE_INDEX" val="20189046"/>
  <p:tag name="KSO_WM_TAG_VERSION" val="1.0"/>
  <p:tag name="KSO_WM_UNIT_TYPE" val="f"/>
  <p:tag name="KSO_WM_UNIT_INDEX" val="1"/>
  <p:tag name="KSO_WM_UNIT_LAYERLEVEL" val="1"/>
  <p:tag name="KSO_WM_UNIT_VALUE" val="209"/>
  <p:tag name="KSO_WM_UNIT_HIGHLIGHT" val="0"/>
  <p:tag name="KSO_WM_UNIT_COMPATIBLE" val="0"/>
  <p:tag name="KSO_WM_UNIT_CLEAR" val="0"/>
  <p:tag name="KSO_WM_BEAUTIFY_FLAG" val="#wm#"/>
  <p:tag name="KSO_WM_UNIT_ID" val="custom20189046_2*f*1"/>
  <p:tag name="KSO_WM_UNIT_PRESET_TEXT" val="Lorem ipsum dolor sit amet, consectetur adipisicing elit.Lorem ipsum dolor sit amet, consectetur adipisicing elit. Lorem ipsum dolor sit amet, consectetur adipisicing elit.Lorem ipsum dolor sit amet, consectetur adipisicing elit.Lorem ipsum dolor sit amet&#13;Lorem ipsum dolor sit amet, consectetur adipisicing elit.Lorem ipsum dolor sit amet, consectetur adipisicing elit.Lorem ipsum dolor sit amet"/>
</p:tagLst>
</file>

<file path=ppt/tags/tag42.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3*a*1"/>
  <p:tag name="KSO_WM_UNIT_PRESET_TEXT" val="LOREM IPSUM DOLOR"/>
</p:tagLst>
</file>

<file path=ppt/tags/tag43.xml><?xml version="1.0" encoding="utf-8"?>
<p:tagLst xmlns:p="http://schemas.openxmlformats.org/presentationml/2006/main">
  <p:tag name="KSO_WM_TAG_VERSION" val="1.0"/>
  <p:tag name="KSO_WM_SLIDE_ITEM_CNT" val="1"/>
  <p:tag name="KSO_WM_SLIDE_LAYOUT" val="a_f"/>
  <p:tag name="KSO_WM_SLIDE_LAYOUT_CNT" val="1_1"/>
  <p:tag name="KSO_WM_SLIDE_TYPE" val="text"/>
  <p:tag name="KSO_WM_SLIDE_SUBTYPE" val="pureTxt"/>
  <p:tag name="KSO_WM_BEAUTIFY_FLAG" val="#wm#"/>
  <p:tag name="KSO_WM_SLIDE_POSITION" val="42*213"/>
  <p:tag name="KSO_WM_SLIDE_SIZE" val="293*243"/>
  <p:tag name="KSO_WM_COMBINE_RELATE_SLIDE_ID" val="background20185110_2"/>
  <p:tag name="KSO_WM_TEMPLATE_CATEGORY" val="custom"/>
  <p:tag name="KSO_WM_TEMPLATE_INDEX" val="20189046"/>
  <p:tag name="KSO_WM_SLIDE_ID" val="custom20189046_2"/>
  <p:tag name="KSO_WM_SLIDE_INDEX" val="2"/>
  <p:tag name="KSO_WM_TEMPLATE_SUBCATEGORY" val="combine"/>
</p:tagLst>
</file>

<file path=ppt/tags/tag44.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45.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46.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47.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48.xml><?xml version="1.0" encoding="utf-8"?>
<p:tagLst xmlns:p="http://schemas.openxmlformats.org/presentationml/2006/main">
  <p:tag name="KSO_WM_TAG_VERSION" val="1.0"/>
  <p:tag name="KSO_WM_SLIDE_ITEM_CNT" val="5"/>
  <p:tag name="KSO_WM_SLIDE_LAYOUT" val="a_d"/>
  <p:tag name="KSO_WM_SLIDE_LAYOUT_CNT" val="1_5"/>
  <p:tag name="KSO_WM_SLIDE_TYPE" val="text"/>
  <p:tag name="KSO_WM_SLIDE_SUBTYPE" val="picTxt"/>
  <p:tag name="KSO_WM_BEAUTIFY_FLAG" val="#wm#"/>
  <p:tag name="KSO_WM_SLIDE_POSITION" val="53*17"/>
  <p:tag name="KSO_WM_SLIDE_SIZE" val="839*509"/>
  <p:tag name="KSO_WM_COMBINE_RELATE_SLIDE_ID" val="background20185110_8"/>
  <p:tag name="KSO_WM_TEMPLATE_CATEGORY" val="custom"/>
  <p:tag name="KSO_WM_TEMPLATE_INDEX" val="20189046"/>
  <p:tag name="KSO_WM_SLIDE_ID" val="custom20189046_8"/>
  <p:tag name="KSO_WM_SLIDE_INDEX" val="8"/>
  <p:tag name="KSO_WM_TEMPLATE_SUBCATEGORY" val="combine"/>
</p:tagLst>
</file>

<file path=ppt/tags/tag49.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5.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7"/>
  <p:tag name="KSO_WM_UNIT_ISCONTENTSTITLE" val="0"/>
  <p:tag name="KSO_WM_UNIT_HIGHLIGHT" val="0"/>
  <p:tag name="KSO_WM_UNIT_COMPATIBLE" val="0"/>
  <p:tag name="KSO_WM_UNIT_CLEAR" val="0"/>
  <p:tag name="KSO_WM_BEAUTIFY_FLAG" val="#wm#"/>
  <p:tag name="KSO_WM_UNIT_ID" val="custom20189046_1*a*1"/>
  <p:tag name="KSO_WM_UNIT_PRESET_TEXT" val="毕业纪念册模板"/>
</p:tagLst>
</file>

<file path=ppt/tags/tag50.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51.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52.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53.xml><?xml version="1.0" encoding="utf-8"?>
<p:tagLst xmlns:p="http://schemas.openxmlformats.org/presentationml/2006/main">
  <p:tag name="KSO_WM_TAG_VERSION" val="1.0"/>
  <p:tag name="KSO_WM_SLIDE_ITEM_CNT" val="5"/>
  <p:tag name="KSO_WM_SLIDE_LAYOUT" val="a_d"/>
  <p:tag name="KSO_WM_SLIDE_LAYOUT_CNT" val="1_5"/>
  <p:tag name="KSO_WM_SLIDE_TYPE" val="text"/>
  <p:tag name="KSO_WM_SLIDE_SUBTYPE" val="picTxt"/>
  <p:tag name="KSO_WM_BEAUTIFY_FLAG" val="#wm#"/>
  <p:tag name="KSO_WM_SLIDE_POSITION" val="53*17"/>
  <p:tag name="KSO_WM_SLIDE_SIZE" val="839*509"/>
  <p:tag name="KSO_WM_COMBINE_RELATE_SLIDE_ID" val="background20185110_8"/>
  <p:tag name="KSO_WM_TEMPLATE_CATEGORY" val="custom"/>
  <p:tag name="KSO_WM_TEMPLATE_INDEX" val="20189046"/>
  <p:tag name="KSO_WM_SLIDE_ID" val="custom20189046_8"/>
  <p:tag name="KSO_WM_SLIDE_INDEX" val="8"/>
  <p:tag name="KSO_WM_TEMPLATE_SUBCATEGORY" val="combine"/>
</p:tagLst>
</file>

<file path=ppt/tags/tag54.xml><?xml version="1.0" encoding="utf-8"?>
<p:tagLst xmlns:p="http://schemas.openxmlformats.org/presentationml/2006/main">
  <p:tag name="KSO_WM_TEMPLATE_CATEGORY" val="custom"/>
  <p:tag name="KSO_WM_TEMPLATE_INDEX" val="20189116"/>
  <p:tag name="KSO_WM_TAG_VERSION" val="1.0"/>
  <p:tag name="KSO_WM_UNIT_TYPE" val="a"/>
  <p:tag name="KSO_WM_UNIT_INDEX" val="1"/>
  <p:tag name="KSO_WM_UNIT_ID" val="custom20189116_55*a*1"/>
  <p:tag name="KSO_WM_UNIT_LAYERLEVEL" val="1"/>
  <p:tag name="KSO_WM_UNIT_VALUE" val="23"/>
  <p:tag name="KSO_WM_UNIT_ISCONTENTSTITLE" val="0"/>
  <p:tag name="KSO_WM_UNIT_HIGHLIGHT" val="0"/>
  <p:tag name="KSO_WM_UNIT_COMPATIBLE" val="0"/>
  <p:tag name="KSO_WM_UNIT_CLEAR" val="0"/>
  <p:tag name="KSO_WM_BEAUTIFY_FLAG" val="#wm#"/>
  <p:tag name="KSO_WM_UNIT_PRESET_TEXT_INDEX" val="2"/>
  <p:tag name="KSO_WM_UNIT_PRESET_TEXT_LEN" val="10"/>
</p:tagLst>
</file>

<file path=ppt/tags/tag55.xml><?xml version="1.0" encoding="utf-8"?>
<p:tagLst xmlns:p="http://schemas.openxmlformats.org/presentationml/2006/main">
  <p:tag name="KSO_WM_TEMPLATE_CATEGORY" val="custom"/>
  <p:tag name="KSO_WM_TEMPLATE_INDEX" val="20189116"/>
  <p:tag name="KSO_WM_TAG_VERSION" val="1.0"/>
  <p:tag name="KSO_WM_UNIT_TYPE" val="b"/>
  <p:tag name="KSO_WM_UNIT_INDEX" val="1"/>
  <p:tag name="KSO_WM_UNIT_ID" val="custom20189116_55*b*1"/>
  <p:tag name="KSO_WM_UNIT_LAYERLEVEL" val="1"/>
  <p:tag name="KSO_WM_UNIT_VALUE" val="46"/>
  <p:tag name="KSO_WM_UNIT_ISCONTENTSTITLE" val="0"/>
  <p:tag name="KSO_WM_UNIT_HIGHLIGHT" val="0"/>
  <p:tag name="KSO_WM_UNIT_COMPATIBLE" val="0"/>
  <p:tag name="KSO_WM_UNIT_CLEAR" val="0"/>
  <p:tag name="KSO_WM_BEAUTIFY_FLAG" val="#wm#"/>
  <p:tag name="KSO_WM_UNIT_PRESET_TEXT_INDEX" val="2"/>
  <p:tag name="KSO_WM_UNIT_PRESET_TEXT_LEN" val="10"/>
</p:tagLst>
</file>

<file path=ppt/tags/tag56.xml><?xml version="1.0" encoding="utf-8"?>
<p:tagLst xmlns:p="http://schemas.openxmlformats.org/presentationml/2006/main">
  <p:tag name="KSO_WM_TAG_VERSION" val="1.0"/>
  <p:tag name="KSO_WM_BEAUTIFY_FLAG" val="#wm#"/>
  <p:tag name="KSO_WM_UNIT_TYPE" val="i"/>
  <p:tag name="KSO_WM_UNIT_ID" val="custom20189116_55*i*63"/>
  <p:tag name="KSO_WM_TEMPLATE_CATEGORY" val="custom"/>
  <p:tag name="KSO_WM_TEMPLATE_INDEX" val="20189116"/>
  <p:tag name="KSO_WM_UNIT_INDEX" val="63"/>
</p:tagLst>
</file>

<file path=ppt/tags/tag57.xml><?xml version="1.0" encoding="utf-8"?>
<p:tagLst xmlns:p="http://schemas.openxmlformats.org/presentationml/2006/main">
  <p:tag name="KSO_WM_TAG_VERSION" val="1.0"/>
  <p:tag name="KSO_WM_BEAUTIFY_FLAG" val="#wm#"/>
  <p:tag name="KSO_WM_UNIT_TYPE" val="i"/>
  <p:tag name="KSO_WM_UNIT_ID" val="custom20189116_55*i*64"/>
  <p:tag name="KSO_WM_TEMPLATE_CATEGORY" val="custom"/>
  <p:tag name="KSO_WM_TEMPLATE_INDEX" val="20189116"/>
  <p:tag name="KSO_WM_UNIT_INDEX" val="64"/>
</p:tagLst>
</file>

<file path=ppt/tags/tag58.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59.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TEMPLATE_CATEGORY" val="custom"/>
  <p:tag name="KSO_WM_TEMPLATE_INDEX" val="20189046"/>
  <p:tag name="KSO_WM_TAG_VERSION" val="1.0"/>
  <p:tag name="KSO_WM_UNIT_TYPE" val="b"/>
  <p:tag name="KSO_WM_UNIT_INDEX" val="1"/>
  <p:tag name="KSO_WM_UNIT_LAYERLEVEL" val="1"/>
  <p:tag name="KSO_WM_UNIT_VALUE" val="17"/>
  <p:tag name="KSO_WM_UNIT_ISCONTENTSTITLE" val="0"/>
  <p:tag name="KSO_WM_UNIT_HIGHLIGHT" val="0"/>
  <p:tag name="KSO_WM_UNIT_COMPATIBLE" val="0"/>
  <p:tag name="KSO_WM_UNIT_CLEAR" val="0"/>
  <p:tag name="KSO_WM_BEAUTIFY_FLAG" val="#wm#"/>
  <p:tag name="KSO_WM_UNIT_ID" val="custom20189046_1*b*1"/>
  <p:tag name="KSO_WM_UNIT_PRESET_TEXT" val="我们青春不散场"/>
</p:tagLst>
</file>

<file path=ppt/tags/tag60.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61.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2"/>
  <p:tag name="KSO_WM_UNIT_LAYERLEVEL" val="1_1"/>
  <p:tag name="KSO_WM_DIAGRAM_GROUP_CODE" val="l1-1"/>
  <p:tag name="KSO_WM_UNIT_ID" val="diagram20170888_3*l_i*1_2"/>
  <p:tag name="KSO_WM_UNIT_TEXT_FILL_FORE_SCHEMECOLOR_INDEX" val="13"/>
  <p:tag name="KSO_WM_UNIT_TEXT_FILL_TYPE" val="1"/>
  <p:tag name="KSO_WM_UNIT_USESOURCEFORMAT_APPLY" val="1"/>
</p:tagLst>
</file>

<file path=ppt/tags/tag62.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2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2_1"/>
  <p:tag name="KSO_WM_UNIT_TEXT_FILL_FORE_SCHEMECOLOR_INDEX" val="13"/>
  <p:tag name="KSO_WM_UNIT_TEXT_FILL_TYPE" val="1"/>
  <p:tag name="KSO_WM_UNIT_USESOURCEFORMAT_APPLY" val="1"/>
</p:tagLst>
</file>

<file path=ppt/tags/tag63.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2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2_1"/>
  <p:tag name="KSO_WM_UNIT_TEXT_FILL_FORE_SCHEMECOLOR_INDEX" val="13"/>
  <p:tag name="KSO_WM_UNIT_TEXT_FILL_TYPE" val="1"/>
  <p:tag name="KSO_WM_UNIT_USESOURCEFORMAT_APPLY" val="1"/>
</p:tagLst>
</file>

<file path=ppt/tags/tag64.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3"/>
  <p:tag name="KSO_WM_UNIT_LAYERLEVEL" val="1_1"/>
  <p:tag name="KSO_WM_DIAGRAM_GROUP_CODE" val="l1-1"/>
  <p:tag name="KSO_WM_UNIT_ID" val="diagram20170888_3*l_i*1_3"/>
  <p:tag name="KSO_WM_UNIT_TEXT_FILL_FORE_SCHEMECOLOR_INDEX" val="13"/>
  <p:tag name="KSO_WM_UNIT_TEXT_FILL_TYPE" val="1"/>
  <p:tag name="KSO_WM_UNIT_USESOURCEFORMAT_APPLY" val="1"/>
</p:tagLst>
</file>

<file path=ppt/tags/tag65.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3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3_1"/>
  <p:tag name="KSO_WM_UNIT_TEXT_FILL_FORE_SCHEMECOLOR_INDEX" val="13"/>
  <p:tag name="KSO_WM_UNIT_TEXT_FILL_TYPE" val="1"/>
  <p:tag name="KSO_WM_UNIT_USESOURCEFORMAT_APPLY" val="1"/>
</p:tagLst>
</file>

<file path=ppt/tags/tag66.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3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3_1"/>
  <p:tag name="KSO_WM_UNIT_TEXT_FILL_FORE_SCHEMECOLOR_INDEX" val="13"/>
  <p:tag name="KSO_WM_UNIT_TEXT_FILL_TYPE" val="1"/>
  <p:tag name="KSO_WM_UNIT_USESOURCEFORMAT_APPLY" val="1"/>
</p:tagLst>
</file>

<file path=ppt/tags/tag67.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4"/>
  <p:tag name="KSO_WM_UNIT_LAYERLEVEL" val="1_1"/>
  <p:tag name="KSO_WM_DIAGRAM_GROUP_CODE" val="l1-1"/>
  <p:tag name="KSO_WM_UNIT_ID" val="diagram20170888_3*l_i*1_4"/>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4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4_1"/>
  <p:tag name="KSO_WM_UNIT_TEXT_FILL_FORE_SCHEMECOLOR_INDEX" val="13"/>
  <p:tag name="KSO_WM_UNIT_TEXT_FILL_TYPE" val="1"/>
  <p:tag name="KSO_WM_UNIT_USESOURCEFORMAT_APPLY" val="1"/>
</p:tagLst>
</file>

<file path=ppt/tags/tag69.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4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4_1"/>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TAG_VERSION" val="1.0"/>
  <p:tag name="KSO_WM_SLIDE_ITEM_CNT" val="3"/>
  <p:tag name="KSO_WM_SLIDE_LAYOUT" val="a_b_f"/>
  <p:tag name="KSO_WM_SLIDE_LAYOUT_CNT" val="1_1_1"/>
  <p:tag name="KSO_WM_SLIDE_TYPE" val="title"/>
  <p:tag name="KSO_WM_SLIDE_SUBTYPE" val="pureTxt"/>
  <p:tag name="KSO_WM_BEAUTIFY_FLAG" val="#wm#"/>
  <p:tag name="KSO_WM_COMBINE_RELATE_SLIDE_ID" val="background20185110_1"/>
  <p:tag name="KSO_WM_TEMPLATE_CATEGORY" val="custom"/>
  <p:tag name="KSO_WM_TEMPLATE_INDEX" val="20189046"/>
  <p:tag name="KSO_WM_SLIDE_ID" val="custom20189046_1"/>
  <p:tag name="KSO_WM_SLIDE_INDEX" val="1"/>
  <p:tag name="KSO_WM_TEMPLATE_SUBCATEGORY" val="combine"/>
  <p:tag name="KSO_WM_TEMPLATE_THUMBS_INDEX" val="1、2、3、4、5、6、7、8、9、10、"/>
</p:tagLst>
</file>

<file path=ppt/tags/tag70.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71.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73.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75.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76.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77.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78.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79.xml><?xml version="1.0" encoding="utf-8"?>
<p:tagLst xmlns:p="http://schemas.openxmlformats.org/presentationml/2006/main">
  <p:tag name="KSO_WM_TEMPLATE_CATEGORY" val="custom"/>
  <p:tag name="KSO_WM_TEMPLATE_INDEX" val="20186643"/>
  <p:tag name="KSO_WM_TAG_VERSION" val="1.0"/>
  <p:tag name="KSO_WM_SLIDE_ID" val="custom20189116_55"/>
  <p:tag name="KSO_WM_SLIDE_INDEX" val="55"/>
  <p:tag name="KSO_WM_SLIDE_ITEM_CNT" val="4"/>
  <p:tag name="KSO_WM_SLIDE_LAYOUT" val="a_b_m"/>
  <p:tag name="KSO_WM_SLIDE_LAYOUT_CNT" val="1_1_1"/>
  <p:tag name="KSO_WM_SLIDE_TYPE" val="text"/>
  <p:tag name="KSO_WM_SLIDE_SUBTYPE" val="diag"/>
  <p:tag name="KSO_WM_BEAUTIFY_FLAG" val="#wm#"/>
  <p:tag name="KSO_WM_SLIDE_POSITION" val="0*77"/>
  <p:tag name="KSO_WM_SLIDE_SIZE" val="886*432"/>
  <p:tag name="KSO_WM_DIAGRAM_GROUP_CODE" val="m1-1"/>
  <p:tag name="KSO_WM_TEMPLATE_SUBCATEGORY" val="ai"/>
</p:tagLst>
</file>

<file path=ppt/tags/tag8.xml><?xml version="1.0" encoding="utf-8"?>
<p:tagLst xmlns:p="http://schemas.openxmlformats.org/presentationml/2006/main">
  <p:tag name="KSO_WM_TAG_VERSION" val="1.0"/>
  <p:tag name="KSO_WM_BEAUTIFY_FLAG" val="#wm#"/>
  <p:tag name="KSO_WM_UNIT_TYPE" val="i"/>
  <p:tag name="KSO_WM_UNIT_ID" val="custom20189046_3*i*0"/>
  <p:tag name="KSO_WM_TEMPLATE_CATEGORY" val="custom"/>
  <p:tag name="KSO_WM_TEMPLATE_INDEX" val="20189046"/>
  <p:tag name="KSO_WM_UNIT_INDEX" val="0"/>
</p:tagLst>
</file>

<file path=ppt/tags/tag80.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81.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82.xml><?xml version="1.0" encoding="utf-8"?>
<p:tagLst xmlns:p="http://schemas.openxmlformats.org/presentationml/2006/main">
  <p:tag name="KSO_WM_TAG_VERSION" val="1.0"/>
  <p:tag name="KSO_WM_BEAUTIFY_FLAG" val="#wm#"/>
  <p:tag name="KSO_WM_UNIT_TYPE" val="i"/>
  <p:tag name="KSO_WM_UNIT_ID" val="custom20189046_8*i*5"/>
  <p:tag name="KSO_WM_TEMPLATE_CATEGORY" val="custom"/>
  <p:tag name="KSO_WM_TEMPLATE_INDEX" val="20189046"/>
  <p:tag name="KSO_WM_UNIT_INDEX" val="5"/>
</p:tagLst>
</file>

<file path=ppt/tags/tag83.xml><?xml version="1.0" encoding="utf-8"?>
<p:tagLst xmlns:p="http://schemas.openxmlformats.org/presentationml/2006/main">
  <p:tag name="KSO_WM_TEMPLATE_CATEGORY" val="custom"/>
  <p:tag name="KSO_WM_TEMPLATE_INDEX" val="20189046"/>
  <p:tag name="KSO_WM_TAG_VERSION" val="1.0"/>
  <p:tag name="KSO_WM_UNIT_TYPE" val="a"/>
  <p:tag name="KSO_WM_UNIT_INDEX" val="1"/>
  <p:tag name="KSO_WM_UNIT_LAYERLEVEL" val="1"/>
  <p:tag name="KSO_WM_UNIT_VALUE" val="14"/>
  <p:tag name="KSO_WM_UNIT_ISCONTENTSTITLE" val="0"/>
  <p:tag name="KSO_WM_UNIT_HIGHLIGHT" val="0"/>
  <p:tag name="KSO_WM_UNIT_COMPATIBLE" val="0"/>
  <p:tag name="KSO_WM_UNIT_CLEAR" val="0"/>
  <p:tag name="KSO_WM_BEAUTIFY_FLAG" val="#wm#"/>
  <p:tag name="KSO_WM_UNIT_ID" val="custom20189046_8*a*1"/>
  <p:tag name="KSO_WM_UNIT_PRESET_TEXT" val="The Happy Time About Us"/>
</p:tagLst>
</file>

<file path=ppt/tags/tag84.xml><?xml version="1.0" encoding="utf-8"?>
<p:tagLst xmlns:p="http://schemas.openxmlformats.org/presentationml/2006/main">
  <p:tag name="KSO_WM_TAG_VERSION" val="1.0"/>
  <p:tag name="KSO_WM_SLIDE_ITEM_CNT" val="5"/>
  <p:tag name="KSO_WM_SLIDE_LAYOUT" val="a_d"/>
  <p:tag name="KSO_WM_SLIDE_LAYOUT_CNT" val="1_5"/>
  <p:tag name="KSO_WM_SLIDE_TYPE" val="text"/>
  <p:tag name="KSO_WM_SLIDE_SUBTYPE" val="picTxt"/>
  <p:tag name="KSO_WM_BEAUTIFY_FLAG" val="#wm#"/>
  <p:tag name="KSO_WM_SLIDE_POSITION" val="53*17"/>
  <p:tag name="KSO_WM_SLIDE_SIZE" val="839*509"/>
  <p:tag name="KSO_WM_COMBINE_RELATE_SLIDE_ID" val="background20185110_8"/>
  <p:tag name="KSO_WM_TEMPLATE_CATEGORY" val="custom"/>
  <p:tag name="KSO_WM_TEMPLATE_INDEX" val="20189046"/>
  <p:tag name="KSO_WM_SLIDE_ID" val="custom20189046_8"/>
  <p:tag name="KSO_WM_SLIDE_INDEX" val="8"/>
  <p:tag name="KSO_WM_TEMPLATE_SUBCATEGORY" val="combine"/>
</p:tagLst>
</file>

<file path=ppt/tags/tag85.xml><?xml version="1.0" encoding="utf-8"?>
<p:tagLst xmlns:p="http://schemas.openxmlformats.org/presentationml/2006/main">
  <p:tag name="KSO_WM_TAG_VERSION" val="1.0"/>
  <p:tag name="KSO_WM_BEAUTIFY_FLAG" val="#wm#"/>
  <p:tag name="KSO_WM_UNIT_TYPE" val="i"/>
  <p:tag name="KSO_WM_UNIT_ID" val="custom20189046_4*i*2"/>
  <p:tag name="KSO_WM_TEMPLATE_CATEGORY" val="custom"/>
  <p:tag name="KSO_WM_TEMPLATE_INDEX" val="20189046"/>
  <p:tag name="KSO_WM_UNIT_INDEX" val="2"/>
</p:tagLst>
</file>

<file path=ppt/tags/tag86.xml><?xml version="1.0" encoding="utf-8"?>
<p:tagLst xmlns:p="http://schemas.openxmlformats.org/presentationml/2006/main">
  <p:tag name="KSO_WM_TEMPLATE_CATEGORY" val="custom"/>
  <p:tag name="KSO_WM_TEMPLATE_INDEX" val="20189046"/>
  <p:tag name="KSO_WM_TAG_VERSION" val="1.0"/>
  <p:tag name="KSO_WM_UNIT_TYPE" val="h_a"/>
  <p:tag name="KSO_WM_UNIT_INDEX" val="1_1"/>
  <p:tag name="KSO_WM_UNIT_LAYERLEVEL" val="1_1"/>
  <p:tag name="KSO_WM_UNIT_VALUE" val="14"/>
  <p:tag name="KSO_WM_UNIT_HIGHLIGHT" val="0"/>
  <p:tag name="KSO_WM_UNIT_COMPATIBLE" val="0"/>
  <p:tag name="KSO_WM_UNIT_CLEAR" val="0"/>
  <p:tag name="KSO_WM_BEAUTIFY_FLAG" val="#wm#"/>
  <p:tag name="KSO_WM_UNIT_ID" val="custom20189046_4*h_a*1_1"/>
  <p:tag name="KSO_WM_UNIT_PRESET_TEXT" val="Add title here"/>
</p:tagLst>
</file>

<file path=ppt/tags/tag87.xml><?xml version="1.0" encoding="utf-8"?>
<p:tagLst xmlns:p="http://schemas.openxmlformats.org/presentationml/2006/main">
  <p:tag name="KSO_WM_TEMPLATE_CATEGORY" val="custom"/>
  <p:tag name="KSO_WM_TEMPLATE_INDEX" val="20189046"/>
  <p:tag name="KSO_WM_TAG_VERSION" val="1.0"/>
  <p:tag name="KSO_WM_UNIT_TYPE" val="h_f"/>
  <p:tag name="KSO_WM_UNIT_INDEX" val="1_1"/>
  <p:tag name="KSO_WM_UNIT_LAYERLEVEL" val="1_1"/>
  <p:tag name="KSO_WM_UNIT_VALUE" val="54"/>
  <p:tag name="KSO_WM_UNIT_HIGHLIGHT" val="0"/>
  <p:tag name="KSO_WM_UNIT_COMPATIBLE" val="0"/>
  <p:tag name="KSO_WM_UNIT_CLEAR" val="0"/>
  <p:tag name="KSO_WM_BEAUTIFY_FLAG" val="#wm#"/>
  <p:tag name="KSO_WM_UNIT_ID" val="custom20189046_4*h_f*1_1"/>
  <p:tag name="KSO_WM_UNIT_PRESET_TEXT" val="Lorem ipsum dolor sit amet, consectetur adipisicing elit.Lorem ipsum dolor sit amet, consectetur adipisicing elit."/>
</p:tagLst>
</file>

<file path=ppt/tags/tag88.xml><?xml version="1.0" encoding="utf-8"?>
<p:tagLst xmlns:p="http://schemas.openxmlformats.org/presentationml/2006/main">
  <p:tag name="KSO_WM_TAG_VERSION" val="1.0"/>
  <p:tag name="KSO_WM_SLIDE_ITEM_CNT" val="3"/>
  <p:tag name="KSO_WM_SLIDE_LAYOUT" val="a_h_d"/>
  <p:tag name="KSO_WM_SLIDE_LAYOUT_CNT" val="1_1_2"/>
  <p:tag name="KSO_WM_SLIDE_TYPE" val="text"/>
  <p:tag name="KSO_WM_SLIDE_SUBTYPE" val="picTxt"/>
  <p:tag name="KSO_WM_BEAUTIFY_FLAG" val="#wm#"/>
  <p:tag name="KSO_WM_SLIDE_POSITION" val="89*123"/>
  <p:tag name="KSO_WM_SLIDE_SIZE" val="781*354"/>
  <p:tag name="KSO_WM_COMBINE_RELATE_SLIDE_ID" val="background20185110_4"/>
  <p:tag name="KSO_WM_TEMPLATE_CATEGORY" val="custom"/>
  <p:tag name="KSO_WM_TEMPLATE_INDEX" val="20189046"/>
  <p:tag name="KSO_WM_SLIDE_ID" val="custom20189046_4"/>
  <p:tag name="KSO_WM_SLIDE_INDEX" val="4"/>
  <p:tag name="KSO_WM_TEMPLATE_SUBCATEGORY" val="combine"/>
</p:tagLst>
</file>

<file path=ppt/tags/tag89.xml><?xml version="1.0" encoding="utf-8"?>
<p:tagLst xmlns:p="http://schemas.openxmlformats.org/presentationml/2006/main">
  <p:tag name="KSO_WM_TEMPLATE_CATEGORY" val="custom"/>
  <p:tag name="KSO_WM_TEMPLATE_INDEX" val="20189116"/>
  <p:tag name="KSO_WM_TAG_VERSION" val="1.0"/>
  <p:tag name="KSO_WM_UNIT_TYPE" val="a"/>
  <p:tag name="KSO_WM_UNIT_INDEX" val="1"/>
  <p:tag name="KSO_WM_UNIT_ID" val="custom20189116_55*a*1"/>
  <p:tag name="KSO_WM_UNIT_LAYERLEVEL" val="1"/>
  <p:tag name="KSO_WM_UNIT_VALUE" val="23"/>
  <p:tag name="KSO_WM_UNIT_ISCONTENTSTITLE" val="0"/>
  <p:tag name="KSO_WM_UNIT_HIGHLIGHT" val="0"/>
  <p:tag name="KSO_WM_UNIT_COMPATIBLE" val="0"/>
  <p:tag name="KSO_WM_UNIT_CLEAR" val="0"/>
  <p:tag name="KSO_WM_BEAUTIFY_FLAG" val="#wm#"/>
  <p:tag name="KSO_WM_UNIT_PRESET_TEXT_INDEX" val="2"/>
  <p:tag name="KSO_WM_UNIT_PRESET_TEXT_LEN" val="10"/>
</p:tagLst>
</file>

<file path=ppt/tags/tag9.xml><?xml version="1.0" encoding="utf-8"?>
<p:tagLst xmlns:p="http://schemas.openxmlformats.org/presentationml/2006/main">
  <p:tag name="KSO_WM_TAG_VERSION" val="1.0"/>
  <p:tag name="KSO_WM_BEAUTIFY_FLAG" val="#wm#"/>
  <p:tag name="KSO_WM_UNIT_TYPE" val="i"/>
  <p:tag name="KSO_WM_UNIT_ID" val="custom20189046_3*i*1"/>
  <p:tag name="KSO_WM_TEMPLATE_CATEGORY" val="custom"/>
  <p:tag name="KSO_WM_TEMPLATE_INDEX" val="20189046"/>
  <p:tag name="KSO_WM_UNIT_INDEX" val="1"/>
</p:tagLst>
</file>

<file path=ppt/tags/tag90.xml><?xml version="1.0" encoding="utf-8"?>
<p:tagLst xmlns:p="http://schemas.openxmlformats.org/presentationml/2006/main">
  <p:tag name="KSO_WM_TEMPLATE_CATEGORY" val="custom"/>
  <p:tag name="KSO_WM_TEMPLATE_INDEX" val="20189116"/>
  <p:tag name="KSO_WM_TAG_VERSION" val="1.0"/>
  <p:tag name="KSO_WM_UNIT_TYPE" val="b"/>
  <p:tag name="KSO_WM_UNIT_INDEX" val="1"/>
  <p:tag name="KSO_WM_UNIT_ID" val="custom20189116_55*b*1"/>
  <p:tag name="KSO_WM_UNIT_LAYERLEVEL" val="1"/>
  <p:tag name="KSO_WM_UNIT_VALUE" val="46"/>
  <p:tag name="KSO_WM_UNIT_ISCONTENTSTITLE" val="0"/>
  <p:tag name="KSO_WM_UNIT_HIGHLIGHT" val="0"/>
  <p:tag name="KSO_WM_UNIT_COMPATIBLE" val="0"/>
  <p:tag name="KSO_WM_UNIT_CLEAR" val="0"/>
  <p:tag name="KSO_WM_BEAUTIFY_FLAG" val="#wm#"/>
  <p:tag name="KSO_WM_UNIT_PRESET_TEXT_INDEX" val="2"/>
  <p:tag name="KSO_WM_UNIT_PRESET_TEXT_LEN" val="10"/>
</p:tagLst>
</file>

<file path=ppt/tags/tag91.xml><?xml version="1.0" encoding="utf-8"?>
<p:tagLst xmlns:p="http://schemas.openxmlformats.org/presentationml/2006/main">
  <p:tag name="KSO_WM_TAG_VERSION" val="1.0"/>
  <p:tag name="KSO_WM_BEAUTIFY_FLAG" val="#wm#"/>
  <p:tag name="KSO_WM_UNIT_TYPE" val="i"/>
  <p:tag name="KSO_WM_UNIT_ID" val="custom20189116_55*i*63"/>
  <p:tag name="KSO_WM_TEMPLATE_CATEGORY" val="custom"/>
  <p:tag name="KSO_WM_TEMPLATE_INDEX" val="20189116"/>
  <p:tag name="KSO_WM_UNIT_INDEX" val="63"/>
</p:tagLst>
</file>

<file path=ppt/tags/tag92.xml><?xml version="1.0" encoding="utf-8"?>
<p:tagLst xmlns:p="http://schemas.openxmlformats.org/presentationml/2006/main">
  <p:tag name="KSO_WM_TAG_VERSION" val="1.0"/>
  <p:tag name="KSO_WM_BEAUTIFY_FLAG" val="#wm#"/>
  <p:tag name="KSO_WM_UNIT_TYPE" val="i"/>
  <p:tag name="KSO_WM_UNIT_ID" val="custom20189116_55*i*64"/>
  <p:tag name="KSO_WM_TEMPLATE_CATEGORY" val="custom"/>
  <p:tag name="KSO_WM_TEMPLATE_INDEX" val="20189116"/>
  <p:tag name="KSO_WM_UNIT_INDEX" val="64"/>
</p:tagLst>
</file>

<file path=ppt/tags/tag93.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1"/>
  <p:tag name="KSO_WM_UNIT_LAYERLEVEL" val="1_1"/>
  <p:tag name="KSO_WM_DIAGRAM_GROUP_CODE" val="l1-1"/>
  <p:tag name="KSO_WM_UNIT_ID" val="diagram20170888_3*l_i*1_1"/>
  <p:tag name="KSO_WM_UNIT_TEXT_FILL_FORE_SCHEMECOLOR_INDEX" val="13"/>
  <p:tag name="KSO_WM_UNIT_TEXT_FILL_TYPE" val="1"/>
  <p:tag name="KSO_WM_UNIT_USESOURCEFORMAT_APPLY" val="1"/>
</p:tagLst>
</file>

<file path=ppt/tags/tag94.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1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1_1"/>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1_1"/>
  <p:tag name="KSO_WM_UNIT_TEXT_FILL_FORE_SCHEMECOLOR_INDEX" val="13"/>
  <p:tag name="KSO_WM_UNIT_TEXT_FILL_TYPE" val="1"/>
  <p:tag name="KSO_WM_UNIT_USESOURCEFORMAT_APPLY" val="1"/>
</p:tagLst>
</file>

<file path=ppt/tags/tag96.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2"/>
  <p:tag name="KSO_WM_UNIT_LAYERLEVEL" val="1_1"/>
  <p:tag name="KSO_WM_DIAGRAM_GROUP_CODE" val="l1-1"/>
  <p:tag name="KSO_WM_UNIT_ID" val="diagram20170888_3*l_i*1_2"/>
  <p:tag name="KSO_WM_UNIT_TEXT_FILL_FORE_SCHEMECOLOR_INDEX" val="13"/>
  <p:tag name="KSO_WM_UNIT_TEXT_FILL_TYPE" val="1"/>
  <p:tag name="KSO_WM_UNIT_USESOURCEFORMAT_APPLY" val="1"/>
</p:tagLst>
</file>

<file path=ppt/tags/tag97.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a"/>
  <p:tag name="KSO_WM_UNIT_INDEX" val="1_2_1"/>
  <p:tag name="KSO_WM_UNIT_LAYERLEVEL" val="1_1_1"/>
  <p:tag name="KSO_WM_UNIT_VALUE" val="5"/>
  <p:tag name="KSO_WM_UNIT_HIGHLIGHT" val="0"/>
  <p:tag name="KSO_WM_UNIT_COMPATIBLE" val="0"/>
  <p:tag name="KSO_WM_UNIT_CLEAR" val="0"/>
  <p:tag name="KSO_WM_UNIT_PRESET_TEXT_INDEX" val="3"/>
  <p:tag name="KSO_WM_UNIT_PRESET_TEXT_LEN" val="5"/>
  <p:tag name="KSO_WM_DIAGRAM_GROUP_CODE" val="l1-1"/>
  <p:tag name="KSO_WM_UNIT_ID" val="diagram20170888_3*l_h_a*1_2_1"/>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h_f"/>
  <p:tag name="KSO_WM_UNIT_INDEX" val="1_2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ID" val="diagram20170888_3*l_h_f*1_2_1"/>
  <p:tag name="KSO_WM_UNIT_TEXT_FILL_FORE_SCHEMECOLOR_INDEX" val="13"/>
  <p:tag name="KSO_WM_UNIT_TEXT_FILL_TYPE" val="1"/>
  <p:tag name="KSO_WM_UNIT_USESOURCEFORMAT_APPLY" val="1"/>
</p:tagLst>
</file>

<file path=ppt/tags/tag99.xml><?xml version="1.0" encoding="utf-8"?>
<p:tagLst xmlns:p="http://schemas.openxmlformats.org/presentationml/2006/main">
  <p:tag name="KSO_WM_TAG_VERSION" val="1.0"/>
  <p:tag name="KSO_WM_BEAUTIFY_FLAG" val="#wm#"/>
  <p:tag name="KSO_WM_TEMPLATE_CATEGORY" val="diagram"/>
  <p:tag name="KSO_WM_TEMPLATE_INDEX" val="20170888"/>
  <p:tag name="KSO_WM_UNIT_TYPE" val="l_i"/>
  <p:tag name="KSO_WM_UNIT_INDEX" val="1_3"/>
  <p:tag name="KSO_WM_UNIT_LAYERLEVEL" val="1_1"/>
  <p:tag name="KSO_WM_DIAGRAM_GROUP_CODE" val="l1-1"/>
  <p:tag name="KSO_WM_UNIT_ID" val="diagram20170888_3*l_i*1_3"/>
  <p:tag name="KSO_WM_UNIT_TEXT_FILL_FORE_SCHEMECOLOR_INDEX" val="13"/>
  <p:tag name="KSO_WM_UNIT_TEXT_FILL_TYPE" val="1"/>
  <p:tag name="KSO_WM_UNIT_USESOURCEFORMAT_APPLY" val="1"/>
</p:tagLst>
</file>

<file path=ppt/theme/theme1.xml><?xml version="1.0" encoding="utf-8"?>
<a:theme xmlns:a="http://schemas.openxmlformats.org/drawingml/2006/main" name="1_Office 主题​​">
  <a:themeElements>
    <a:clrScheme name="自定义 319">
      <a:dk1>
        <a:srgbClr val="000000"/>
      </a:dk1>
      <a:lt1>
        <a:srgbClr val="FFFFFF"/>
      </a:lt1>
      <a:dk2>
        <a:srgbClr val="6786B9"/>
      </a:dk2>
      <a:lt2>
        <a:srgbClr val="E6E4E4"/>
      </a:lt2>
      <a:accent1>
        <a:srgbClr val="6786B9"/>
      </a:accent1>
      <a:accent2>
        <a:srgbClr val="A5A5A5"/>
      </a:accent2>
      <a:accent3>
        <a:srgbClr val="FFFFFF"/>
      </a:accent3>
      <a:accent4>
        <a:srgbClr val="FFBE00"/>
      </a:accent4>
      <a:accent5>
        <a:srgbClr val="5B9BD4"/>
      </a:accent5>
      <a:accent6>
        <a:srgbClr val="6EAC46"/>
      </a:accent6>
      <a:hlink>
        <a:srgbClr val="0563C1"/>
      </a:hlink>
      <a:folHlink>
        <a:srgbClr val="954D72"/>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2357</Words>
  <Application>WPS 演示</Application>
  <PresentationFormat>宽屏</PresentationFormat>
  <Paragraphs>231</Paragraphs>
  <Slides>21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Arial</vt:lpstr>
      <vt:lpstr>宋体</vt:lpstr>
      <vt:lpstr>Wingdings</vt:lpstr>
      <vt:lpstr>Gill Sans</vt:lpstr>
      <vt:lpstr>黑体</vt:lpstr>
      <vt:lpstr>Helvetica Neue</vt:lpstr>
      <vt:lpstr>等线 Light</vt:lpstr>
      <vt:lpstr>Impact</vt:lpstr>
      <vt:lpstr>微软雅黑</vt:lpstr>
      <vt:lpstr>Arial Unicode MS</vt:lpstr>
      <vt:lpstr>Calibri</vt:lpstr>
      <vt:lpstr>Gill Sans MT</vt:lpstr>
      <vt:lpstr>1_Office 主题​​</vt:lpstr>
      <vt:lpstr>团队与流程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HAPPY GRADUATION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祭奠夕阳</cp:lastModifiedBy>
  <cp:revision>65</cp:revision>
  <dcterms:created xsi:type="dcterms:W3CDTF">2018-05-19T09:08:00Z</dcterms:created>
  <dcterms:modified xsi:type="dcterms:W3CDTF">2018-10-08T04:05:25Z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